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34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335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6340" autoAdjust="0"/>
  </p:normalViewPr>
  <p:slideViewPr>
    <p:cSldViewPr snapToGrid="0" snapToObjects="1">
      <p:cViewPr>
        <p:scale>
          <a:sx n="100" d="100"/>
          <a:sy n="100" d="100"/>
        </p:scale>
        <p:origin x="117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C308CB-715D-475B-825E-BBAB528E8E4C}" type="doc">
      <dgm:prSet loTypeId="urn:microsoft.com/office/officeart/2005/8/layout/hProcess11" loCatId="process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pt-BR"/>
        </a:p>
      </dgm:t>
    </dgm:pt>
    <dgm:pt modelId="{884F1C99-4507-47E0-8B48-8720CCE86DD3}">
      <dgm:prSet/>
      <dgm:spPr/>
      <dgm:t>
        <a:bodyPr/>
        <a:lstStyle/>
        <a:p>
          <a:r>
            <a:rPr lang="en-US"/>
            <a:t>API request</a:t>
          </a:r>
          <a:endParaRPr lang="pt-BR"/>
        </a:p>
      </dgm:t>
    </dgm:pt>
    <dgm:pt modelId="{20247FB2-DF69-414F-B5BA-70ED61CA009D}" type="parTrans" cxnId="{2B341C97-C04F-490F-A862-DD88C1889D0A}">
      <dgm:prSet/>
      <dgm:spPr/>
      <dgm:t>
        <a:bodyPr/>
        <a:lstStyle/>
        <a:p>
          <a:endParaRPr lang="pt-BR"/>
        </a:p>
      </dgm:t>
    </dgm:pt>
    <dgm:pt modelId="{5D4D6BC8-5DF6-48BD-A6C1-1AB081DE462A}" type="sibTrans" cxnId="{2B341C97-C04F-490F-A862-DD88C1889D0A}">
      <dgm:prSet/>
      <dgm:spPr/>
      <dgm:t>
        <a:bodyPr/>
        <a:lstStyle/>
        <a:p>
          <a:endParaRPr lang="pt-BR"/>
        </a:p>
      </dgm:t>
    </dgm:pt>
    <dgm:pt modelId="{0EAF1E9E-7053-4407-B451-0481BC693F3A}">
      <dgm:prSet/>
      <dgm:spPr/>
      <dgm:t>
        <a:bodyPr/>
        <a:lstStyle/>
        <a:p>
          <a:r>
            <a:rPr lang="en-US"/>
            <a:t>Response (JSON)</a:t>
          </a:r>
          <a:endParaRPr lang="pt-BR"/>
        </a:p>
      </dgm:t>
    </dgm:pt>
    <dgm:pt modelId="{9B3E1A39-9D13-49E2-AB0D-A1FE8E6CC611}" type="parTrans" cxnId="{90A8420D-132F-4554-9FCB-629EB5017E66}">
      <dgm:prSet/>
      <dgm:spPr/>
      <dgm:t>
        <a:bodyPr/>
        <a:lstStyle/>
        <a:p>
          <a:endParaRPr lang="pt-BR"/>
        </a:p>
      </dgm:t>
    </dgm:pt>
    <dgm:pt modelId="{DBE4EA64-BE5E-43B2-A84B-814FE071DD7D}" type="sibTrans" cxnId="{90A8420D-132F-4554-9FCB-629EB5017E66}">
      <dgm:prSet/>
      <dgm:spPr/>
      <dgm:t>
        <a:bodyPr/>
        <a:lstStyle/>
        <a:p>
          <a:endParaRPr lang="pt-BR"/>
        </a:p>
      </dgm:t>
    </dgm:pt>
    <dgm:pt modelId="{11AE5815-60E6-4C1B-B8EB-4E885E6C6498}">
      <dgm:prSet/>
      <dgm:spPr/>
      <dgm:t>
        <a:bodyPr/>
        <a:lstStyle/>
        <a:p>
          <a:r>
            <a:rPr lang="en-US"/>
            <a:t>Convert to dataframe</a:t>
          </a:r>
          <a:endParaRPr lang="pt-BR"/>
        </a:p>
      </dgm:t>
    </dgm:pt>
    <dgm:pt modelId="{FB5EFF09-F446-42A1-AB91-0090639D6BBB}" type="parTrans" cxnId="{A0FAF9CC-3760-4815-9952-9CED0C25AA93}">
      <dgm:prSet/>
      <dgm:spPr/>
      <dgm:t>
        <a:bodyPr/>
        <a:lstStyle/>
        <a:p>
          <a:endParaRPr lang="pt-BR"/>
        </a:p>
      </dgm:t>
    </dgm:pt>
    <dgm:pt modelId="{D9DC1C62-CF31-4672-8525-A06F45763C8E}" type="sibTrans" cxnId="{A0FAF9CC-3760-4815-9952-9CED0C25AA93}">
      <dgm:prSet/>
      <dgm:spPr/>
      <dgm:t>
        <a:bodyPr/>
        <a:lstStyle/>
        <a:p>
          <a:endParaRPr lang="pt-BR"/>
        </a:p>
      </dgm:t>
    </dgm:pt>
    <dgm:pt modelId="{80BF8E17-8500-4FC2-BEE9-F0C606B320A0}">
      <dgm:prSet/>
      <dgm:spPr/>
      <dgm:t>
        <a:bodyPr/>
        <a:lstStyle/>
        <a:p>
          <a:r>
            <a:rPr lang="en-US"/>
            <a:t>Pre processing data</a:t>
          </a:r>
          <a:endParaRPr lang="pt-BR"/>
        </a:p>
      </dgm:t>
    </dgm:pt>
    <dgm:pt modelId="{0B6EA901-E588-4D6F-9CCD-28738EC27008}" type="parTrans" cxnId="{DB4F6291-90D2-4606-9A99-31A01B055BE7}">
      <dgm:prSet/>
      <dgm:spPr/>
      <dgm:t>
        <a:bodyPr/>
        <a:lstStyle/>
        <a:p>
          <a:endParaRPr lang="pt-BR"/>
        </a:p>
      </dgm:t>
    </dgm:pt>
    <dgm:pt modelId="{9B05BF83-A59B-459E-95DC-34B654A615A5}" type="sibTrans" cxnId="{DB4F6291-90D2-4606-9A99-31A01B055BE7}">
      <dgm:prSet/>
      <dgm:spPr/>
      <dgm:t>
        <a:bodyPr/>
        <a:lstStyle/>
        <a:p>
          <a:endParaRPr lang="pt-BR"/>
        </a:p>
      </dgm:t>
    </dgm:pt>
    <dgm:pt modelId="{C221FB52-EA80-46D0-BC8E-E50777BA7696}" type="pres">
      <dgm:prSet presAssocID="{32C308CB-715D-475B-825E-BBAB528E8E4C}" presName="Name0" presStyleCnt="0">
        <dgm:presLayoutVars>
          <dgm:dir/>
          <dgm:resizeHandles val="exact"/>
        </dgm:presLayoutVars>
      </dgm:prSet>
      <dgm:spPr/>
    </dgm:pt>
    <dgm:pt modelId="{C8A44481-F1C6-4AC3-A708-1C63292443E2}" type="pres">
      <dgm:prSet presAssocID="{32C308CB-715D-475B-825E-BBAB528E8E4C}" presName="arrow" presStyleLbl="bgShp" presStyleIdx="0" presStyleCnt="1"/>
      <dgm:spPr/>
    </dgm:pt>
    <dgm:pt modelId="{3D06D2C9-C68A-4DD6-89EB-0A41B9348C98}" type="pres">
      <dgm:prSet presAssocID="{32C308CB-715D-475B-825E-BBAB528E8E4C}" presName="points" presStyleCnt="0"/>
      <dgm:spPr/>
    </dgm:pt>
    <dgm:pt modelId="{0881A176-F444-4376-8060-CB266471F919}" type="pres">
      <dgm:prSet presAssocID="{884F1C99-4507-47E0-8B48-8720CCE86DD3}" presName="compositeA" presStyleCnt="0"/>
      <dgm:spPr/>
    </dgm:pt>
    <dgm:pt modelId="{C9686D23-992B-4B0E-85B9-E97F7E923EA0}" type="pres">
      <dgm:prSet presAssocID="{884F1C99-4507-47E0-8B48-8720CCE86DD3}" presName="textA" presStyleLbl="revTx" presStyleIdx="0" presStyleCnt="4">
        <dgm:presLayoutVars>
          <dgm:bulletEnabled val="1"/>
        </dgm:presLayoutVars>
      </dgm:prSet>
      <dgm:spPr/>
    </dgm:pt>
    <dgm:pt modelId="{9386F88D-B2F7-46E9-9926-5F2B8476FF08}" type="pres">
      <dgm:prSet presAssocID="{884F1C99-4507-47E0-8B48-8720CCE86DD3}" presName="circleA" presStyleLbl="node1" presStyleIdx="0" presStyleCnt="4"/>
      <dgm:spPr/>
    </dgm:pt>
    <dgm:pt modelId="{2D12C781-69DB-4F6F-B1C0-EC8CA8FE45AF}" type="pres">
      <dgm:prSet presAssocID="{884F1C99-4507-47E0-8B48-8720CCE86DD3}" presName="spaceA" presStyleCnt="0"/>
      <dgm:spPr/>
    </dgm:pt>
    <dgm:pt modelId="{BB477B11-F906-474C-B852-BCCDC470065F}" type="pres">
      <dgm:prSet presAssocID="{5D4D6BC8-5DF6-48BD-A6C1-1AB081DE462A}" presName="space" presStyleCnt="0"/>
      <dgm:spPr/>
    </dgm:pt>
    <dgm:pt modelId="{22EC71BD-1D9F-4A81-9C20-9879099BD666}" type="pres">
      <dgm:prSet presAssocID="{0EAF1E9E-7053-4407-B451-0481BC693F3A}" presName="compositeB" presStyleCnt="0"/>
      <dgm:spPr/>
    </dgm:pt>
    <dgm:pt modelId="{47623D8E-B9AC-4192-9F1C-3DAE3A3A219C}" type="pres">
      <dgm:prSet presAssocID="{0EAF1E9E-7053-4407-B451-0481BC693F3A}" presName="textB" presStyleLbl="revTx" presStyleIdx="1" presStyleCnt="4">
        <dgm:presLayoutVars>
          <dgm:bulletEnabled val="1"/>
        </dgm:presLayoutVars>
      </dgm:prSet>
      <dgm:spPr/>
    </dgm:pt>
    <dgm:pt modelId="{BFF3DC89-CF53-4669-9A01-C8D30297D304}" type="pres">
      <dgm:prSet presAssocID="{0EAF1E9E-7053-4407-B451-0481BC693F3A}" presName="circleB" presStyleLbl="node1" presStyleIdx="1" presStyleCnt="4"/>
      <dgm:spPr/>
    </dgm:pt>
    <dgm:pt modelId="{81455583-59BD-4F1A-9AB6-522980A7AF16}" type="pres">
      <dgm:prSet presAssocID="{0EAF1E9E-7053-4407-B451-0481BC693F3A}" presName="spaceB" presStyleCnt="0"/>
      <dgm:spPr/>
    </dgm:pt>
    <dgm:pt modelId="{DF6BA0A1-382A-47C7-A70A-8FC3B3B34076}" type="pres">
      <dgm:prSet presAssocID="{DBE4EA64-BE5E-43B2-A84B-814FE071DD7D}" presName="space" presStyleCnt="0"/>
      <dgm:spPr/>
    </dgm:pt>
    <dgm:pt modelId="{9F891941-50BC-4B64-8CC4-F316800AACEB}" type="pres">
      <dgm:prSet presAssocID="{11AE5815-60E6-4C1B-B8EB-4E885E6C6498}" presName="compositeA" presStyleCnt="0"/>
      <dgm:spPr/>
    </dgm:pt>
    <dgm:pt modelId="{6E1A226A-931A-4912-95B7-A3822A34BF7A}" type="pres">
      <dgm:prSet presAssocID="{11AE5815-60E6-4C1B-B8EB-4E885E6C6498}" presName="textA" presStyleLbl="revTx" presStyleIdx="2" presStyleCnt="4">
        <dgm:presLayoutVars>
          <dgm:bulletEnabled val="1"/>
        </dgm:presLayoutVars>
      </dgm:prSet>
      <dgm:spPr/>
    </dgm:pt>
    <dgm:pt modelId="{28DA20E4-4A7B-4DEF-90E6-E51A32138EE4}" type="pres">
      <dgm:prSet presAssocID="{11AE5815-60E6-4C1B-B8EB-4E885E6C6498}" presName="circleA" presStyleLbl="node1" presStyleIdx="2" presStyleCnt="4"/>
      <dgm:spPr/>
    </dgm:pt>
    <dgm:pt modelId="{C51B5BD9-FF20-45C5-B5FA-2125C1248799}" type="pres">
      <dgm:prSet presAssocID="{11AE5815-60E6-4C1B-B8EB-4E885E6C6498}" presName="spaceA" presStyleCnt="0"/>
      <dgm:spPr/>
    </dgm:pt>
    <dgm:pt modelId="{B0C5B60C-4CC5-4A9D-A4EE-69C062557FE2}" type="pres">
      <dgm:prSet presAssocID="{D9DC1C62-CF31-4672-8525-A06F45763C8E}" presName="space" presStyleCnt="0"/>
      <dgm:spPr/>
    </dgm:pt>
    <dgm:pt modelId="{59551595-BBDE-48AC-8766-B768615D6608}" type="pres">
      <dgm:prSet presAssocID="{80BF8E17-8500-4FC2-BEE9-F0C606B320A0}" presName="compositeB" presStyleCnt="0"/>
      <dgm:spPr/>
    </dgm:pt>
    <dgm:pt modelId="{449119B4-A032-415C-8F37-401B646609A7}" type="pres">
      <dgm:prSet presAssocID="{80BF8E17-8500-4FC2-BEE9-F0C606B320A0}" presName="textB" presStyleLbl="revTx" presStyleIdx="3" presStyleCnt="4">
        <dgm:presLayoutVars>
          <dgm:bulletEnabled val="1"/>
        </dgm:presLayoutVars>
      </dgm:prSet>
      <dgm:spPr/>
    </dgm:pt>
    <dgm:pt modelId="{C076AE22-3780-4EBD-8493-B9C1D7BCAC54}" type="pres">
      <dgm:prSet presAssocID="{80BF8E17-8500-4FC2-BEE9-F0C606B320A0}" presName="circleB" presStyleLbl="node1" presStyleIdx="3" presStyleCnt="4"/>
      <dgm:spPr/>
    </dgm:pt>
    <dgm:pt modelId="{8F59B919-2D14-4268-9B9F-2F0772ADCD8D}" type="pres">
      <dgm:prSet presAssocID="{80BF8E17-8500-4FC2-BEE9-F0C606B320A0}" presName="spaceB" presStyleCnt="0"/>
      <dgm:spPr/>
    </dgm:pt>
  </dgm:ptLst>
  <dgm:cxnLst>
    <dgm:cxn modelId="{90A8420D-132F-4554-9FCB-629EB5017E66}" srcId="{32C308CB-715D-475B-825E-BBAB528E8E4C}" destId="{0EAF1E9E-7053-4407-B451-0481BC693F3A}" srcOrd="1" destOrd="0" parTransId="{9B3E1A39-9D13-49E2-AB0D-A1FE8E6CC611}" sibTransId="{DBE4EA64-BE5E-43B2-A84B-814FE071DD7D}"/>
    <dgm:cxn modelId="{4145F52E-CECF-4B3D-9DED-BC86CC01CA82}" type="presOf" srcId="{0EAF1E9E-7053-4407-B451-0481BC693F3A}" destId="{47623D8E-B9AC-4192-9F1C-3DAE3A3A219C}" srcOrd="0" destOrd="0" presId="urn:microsoft.com/office/officeart/2005/8/layout/hProcess11"/>
    <dgm:cxn modelId="{9E5E3E7B-CF7B-43D5-A529-4C189240DFE3}" type="presOf" srcId="{32C308CB-715D-475B-825E-BBAB528E8E4C}" destId="{C221FB52-EA80-46D0-BC8E-E50777BA7696}" srcOrd="0" destOrd="0" presId="urn:microsoft.com/office/officeart/2005/8/layout/hProcess11"/>
    <dgm:cxn modelId="{DB4F6291-90D2-4606-9A99-31A01B055BE7}" srcId="{32C308CB-715D-475B-825E-BBAB528E8E4C}" destId="{80BF8E17-8500-4FC2-BEE9-F0C606B320A0}" srcOrd="3" destOrd="0" parTransId="{0B6EA901-E588-4D6F-9CCD-28738EC27008}" sibTransId="{9B05BF83-A59B-459E-95DC-34B654A615A5}"/>
    <dgm:cxn modelId="{2B341C97-C04F-490F-A862-DD88C1889D0A}" srcId="{32C308CB-715D-475B-825E-BBAB528E8E4C}" destId="{884F1C99-4507-47E0-8B48-8720CCE86DD3}" srcOrd="0" destOrd="0" parTransId="{20247FB2-DF69-414F-B5BA-70ED61CA009D}" sibTransId="{5D4D6BC8-5DF6-48BD-A6C1-1AB081DE462A}"/>
    <dgm:cxn modelId="{CA9028A2-CA61-42F2-8F2C-7E40329A0841}" type="presOf" srcId="{884F1C99-4507-47E0-8B48-8720CCE86DD3}" destId="{C9686D23-992B-4B0E-85B9-E97F7E923EA0}" srcOrd="0" destOrd="0" presId="urn:microsoft.com/office/officeart/2005/8/layout/hProcess11"/>
    <dgm:cxn modelId="{A0FAF9CC-3760-4815-9952-9CED0C25AA93}" srcId="{32C308CB-715D-475B-825E-BBAB528E8E4C}" destId="{11AE5815-60E6-4C1B-B8EB-4E885E6C6498}" srcOrd="2" destOrd="0" parTransId="{FB5EFF09-F446-42A1-AB91-0090639D6BBB}" sibTransId="{D9DC1C62-CF31-4672-8525-A06F45763C8E}"/>
    <dgm:cxn modelId="{015BCFE2-5563-45F8-9728-16527262421B}" type="presOf" srcId="{80BF8E17-8500-4FC2-BEE9-F0C606B320A0}" destId="{449119B4-A032-415C-8F37-401B646609A7}" srcOrd="0" destOrd="0" presId="urn:microsoft.com/office/officeart/2005/8/layout/hProcess11"/>
    <dgm:cxn modelId="{F53470E6-8E9A-486A-8E89-A3B64CF92EAA}" type="presOf" srcId="{11AE5815-60E6-4C1B-B8EB-4E885E6C6498}" destId="{6E1A226A-931A-4912-95B7-A3822A34BF7A}" srcOrd="0" destOrd="0" presId="urn:microsoft.com/office/officeart/2005/8/layout/hProcess11"/>
    <dgm:cxn modelId="{1DC4A82C-E168-4216-8805-9CCF7820BABE}" type="presParOf" srcId="{C221FB52-EA80-46D0-BC8E-E50777BA7696}" destId="{C8A44481-F1C6-4AC3-A708-1C63292443E2}" srcOrd="0" destOrd="0" presId="urn:microsoft.com/office/officeart/2005/8/layout/hProcess11"/>
    <dgm:cxn modelId="{95C456D3-BEE6-4DDD-92F3-71AA611EE755}" type="presParOf" srcId="{C221FB52-EA80-46D0-BC8E-E50777BA7696}" destId="{3D06D2C9-C68A-4DD6-89EB-0A41B9348C98}" srcOrd="1" destOrd="0" presId="urn:microsoft.com/office/officeart/2005/8/layout/hProcess11"/>
    <dgm:cxn modelId="{C414BA8D-DFBE-4AC1-8AB4-A2B4E944C417}" type="presParOf" srcId="{3D06D2C9-C68A-4DD6-89EB-0A41B9348C98}" destId="{0881A176-F444-4376-8060-CB266471F919}" srcOrd="0" destOrd="0" presId="urn:microsoft.com/office/officeart/2005/8/layout/hProcess11"/>
    <dgm:cxn modelId="{9B8204D4-B045-4773-897D-C6DF1A695795}" type="presParOf" srcId="{0881A176-F444-4376-8060-CB266471F919}" destId="{C9686D23-992B-4B0E-85B9-E97F7E923EA0}" srcOrd="0" destOrd="0" presId="urn:microsoft.com/office/officeart/2005/8/layout/hProcess11"/>
    <dgm:cxn modelId="{5A0BFA44-CE61-4F88-9D7F-4CF3AD7E862B}" type="presParOf" srcId="{0881A176-F444-4376-8060-CB266471F919}" destId="{9386F88D-B2F7-46E9-9926-5F2B8476FF08}" srcOrd="1" destOrd="0" presId="urn:microsoft.com/office/officeart/2005/8/layout/hProcess11"/>
    <dgm:cxn modelId="{AD40ABFD-BD50-424B-A619-C52345548C43}" type="presParOf" srcId="{0881A176-F444-4376-8060-CB266471F919}" destId="{2D12C781-69DB-4F6F-B1C0-EC8CA8FE45AF}" srcOrd="2" destOrd="0" presId="urn:microsoft.com/office/officeart/2005/8/layout/hProcess11"/>
    <dgm:cxn modelId="{23A2D045-D417-42E0-8622-AFD0950D1BA8}" type="presParOf" srcId="{3D06D2C9-C68A-4DD6-89EB-0A41B9348C98}" destId="{BB477B11-F906-474C-B852-BCCDC470065F}" srcOrd="1" destOrd="0" presId="urn:microsoft.com/office/officeart/2005/8/layout/hProcess11"/>
    <dgm:cxn modelId="{8665F3A8-9DC2-4BD3-B06A-A78B7643C67C}" type="presParOf" srcId="{3D06D2C9-C68A-4DD6-89EB-0A41B9348C98}" destId="{22EC71BD-1D9F-4A81-9C20-9879099BD666}" srcOrd="2" destOrd="0" presId="urn:microsoft.com/office/officeart/2005/8/layout/hProcess11"/>
    <dgm:cxn modelId="{2FF557F7-51F9-46E4-B442-F95465FC54C9}" type="presParOf" srcId="{22EC71BD-1D9F-4A81-9C20-9879099BD666}" destId="{47623D8E-B9AC-4192-9F1C-3DAE3A3A219C}" srcOrd="0" destOrd="0" presId="urn:microsoft.com/office/officeart/2005/8/layout/hProcess11"/>
    <dgm:cxn modelId="{8D706A39-62A0-4F67-A4E8-225C9A94532A}" type="presParOf" srcId="{22EC71BD-1D9F-4A81-9C20-9879099BD666}" destId="{BFF3DC89-CF53-4669-9A01-C8D30297D304}" srcOrd="1" destOrd="0" presId="urn:microsoft.com/office/officeart/2005/8/layout/hProcess11"/>
    <dgm:cxn modelId="{B80D04A5-5E41-410C-B20C-8464E2BE504F}" type="presParOf" srcId="{22EC71BD-1D9F-4A81-9C20-9879099BD666}" destId="{81455583-59BD-4F1A-9AB6-522980A7AF16}" srcOrd="2" destOrd="0" presId="urn:microsoft.com/office/officeart/2005/8/layout/hProcess11"/>
    <dgm:cxn modelId="{721F557B-D9F8-4DDB-A5E2-96E40EA511C1}" type="presParOf" srcId="{3D06D2C9-C68A-4DD6-89EB-0A41B9348C98}" destId="{DF6BA0A1-382A-47C7-A70A-8FC3B3B34076}" srcOrd="3" destOrd="0" presId="urn:microsoft.com/office/officeart/2005/8/layout/hProcess11"/>
    <dgm:cxn modelId="{B8C807EC-5AF1-47DC-A4AC-6050610CCB7B}" type="presParOf" srcId="{3D06D2C9-C68A-4DD6-89EB-0A41B9348C98}" destId="{9F891941-50BC-4B64-8CC4-F316800AACEB}" srcOrd="4" destOrd="0" presId="urn:microsoft.com/office/officeart/2005/8/layout/hProcess11"/>
    <dgm:cxn modelId="{5D60574B-8DE6-4703-A8BD-3B1FF4C55218}" type="presParOf" srcId="{9F891941-50BC-4B64-8CC4-F316800AACEB}" destId="{6E1A226A-931A-4912-95B7-A3822A34BF7A}" srcOrd="0" destOrd="0" presId="urn:microsoft.com/office/officeart/2005/8/layout/hProcess11"/>
    <dgm:cxn modelId="{A3BE44D4-8D5C-4338-BEE1-20286A265726}" type="presParOf" srcId="{9F891941-50BC-4B64-8CC4-F316800AACEB}" destId="{28DA20E4-4A7B-4DEF-90E6-E51A32138EE4}" srcOrd="1" destOrd="0" presId="urn:microsoft.com/office/officeart/2005/8/layout/hProcess11"/>
    <dgm:cxn modelId="{66AD2AAD-2818-48A6-84E0-342129BC676A}" type="presParOf" srcId="{9F891941-50BC-4B64-8CC4-F316800AACEB}" destId="{C51B5BD9-FF20-45C5-B5FA-2125C1248799}" srcOrd="2" destOrd="0" presId="urn:microsoft.com/office/officeart/2005/8/layout/hProcess11"/>
    <dgm:cxn modelId="{678CAC68-8E7A-4C00-9BD8-97EA5094E418}" type="presParOf" srcId="{3D06D2C9-C68A-4DD6-89EB-0A41B9348C98}" destId="{B0C5B60C-4CC5-4A9D-A4EE-69C062557FE2}" srcOrd="5" destOrd="0" presId="urn:microsoft.com/office/officeart/2005/8/layout/hProcess11"/>
    <dgm:cxn modelId="{8C965209-F160-429A-B06D-875006B41655}" type="presParOf" srcId="{3D06D2C9-C68A-4DD6-89EB-0A41B9348C98}" destId="{59551595-BBDE-48AC-8766-B768615D6608}" srcOrd="6" destOrd="0" presId="urn:microsoft.com/office/officeart/2005/8/layout/hProcess11"/>
    <dgm:cxn modelId="{ADA7A335-A059-4CEA-A7CB-756106710B1E}" type="presParOf" srcId="{59551595-BBDE-48AC-8766-B768615D6608}" destId="{449119B4-A032-415C-8F37-401B646609A7}" srcOrd="0" destOrd="0" presId="urn:microsoft.com/office/officeart/2005/8/layout/hProcess11"/>
    <dgm:cxn modelId="{D2E8A70C-392D-4BB7-960F-986E4B232C79}" type="presParOf" srcId="{59551595-BBDE-48AC-8766-B768615D6608}" destId="{C076AE22-3780-4EBD-8493-B9C1D7BCAC54}" srcOrd="1" destOrd="0" presId="urn:microsoft.com/office/officeart/2005/8/layout/hProcess11"/>
    <dgm:cxn modelId="{1E699734-7C89-4024-B83D-A97500E951B6}" type="presParOf" srcId="{59551595-BBDE-48AC-8766-B768615D6608}" destId="{8F59B919-2D14-4268-9B9F-2F0772ADCD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308CB-715D-475B-825E-BBAB528E8E4C}" type="doc">
      <dgm:prSet loTypeId="urn:microsoft.com/office/officeart/2005/8/layout/hProcess1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BR"/>
        </a:p>
      </dgm:t>
    </dgm:pt>
    <dgm:pt modelId="{884F1C99-4507-47E0-8B48-8720CCE86DD3}">
      <dgm:prSet/>
      <dgm:spPr/>
      <dgm:t>
        <a:bodyPr/>
        <a:lstStyle/>
        <a:p>
          <a:r>
            <a:rPr lang="en-US" dirty="0"/>
            <a:t>Download whole HTML as text</a:t>
          </a:r>
          <a:endParaRPr lang="pt-BR" dirty="0"/>
        </a:p>
      </dgm:t>
    </dgm:pt>
    <dgm:pt modelId="{20247FB2-DF69-414F-B5BA-70ED61CA009D}" type="parTrans" cxnId="{2B341C97-C04F-490F-A862-DD88C1889D0A}">
      <dgm:prSet/>
      <dgm:spPr/>
      <dgm:t>
        <a:bodyPr/>
        <a:lstStyle/>
        <a:p>
          <a:endParaRPr lang="pt-BR"/>
        </a:p>
      </dgm:t>
    </dgm:pt>
    <dgm:pt modelId="{5D4D6BC8-5DF6-48BD-A6C1-1AB081DE462A}" type="sibTrans" cxnId="{2B341C97-C04F-490F-A862-DD88C1889D0A}">
      <dgm:prSet/>
      <dgm:spPr/>
      <dgm:t>
        <a:bodyPr/>
        <a:lstStyle/>
        <a:p>
          <a:endParaRPr lang="pt-BR"/>
        </a:p>
      </dgm:t>
    </dgm:pt>
    <dgm:pt modelId="{0EAF1E9E-7053-4407-B451-0481BC693F3A}">
      <dgm:prSet/>
      <dgm:spPr/>
      <dgm:t>
        <a:bodyPr/>
        <a:lstStyle/>
        <a:p>
          <a:r>
            <a:rPr lang="en-US" dirty="0"/>
            <a:t>Extract the html structure using </a:t>
          </a:r>
          <a:r>
            <a:rPr lang="en-US" dirty="0" err="1"/>
            <a:t>BeaultifulSoap</a:t>
          </a:r>
          <a:endParaRPr lang="pt-BR" dirty="0"/>
        </a:p>
      </dgm:t>
    </dgm:pt>
    <dgm:pt modelId="{9B3E1A39-9D13-49E2-AB0D-A1FE8E6CC611}" type="parTrans" cxnId="{90A8420D-132F-4554-9FCB-629EB5017E66}">
      <dgm:prSet/>
      <dgm:spPr/>
      <dgm:t>
        <a:bodyPr/>
        <a:lstStyle/>
        <a:p>
          <a:endParaRPr lang="pt-BR"/>
        </a:p>
      </dgm:t>
    </dgm:pt>
    <dgm:pt modelId="{DBE4EA64-BE5E-43B2-A84B-814FE071DD7D}" type="sibTrans" cxnId="{90A8420D-132F-4554-9FCB-629EB5017E66}">
      <dgm:prSet/>
      <dgm:spPr/>
      <dgm:t>
        <a:bodyPr/>
        <a:lstStyle/>
        <a:p>
          <a:endParaRPr lang="pt-BR"/>
        </a:p>
      </dgm:t>
    </dgm:pt>
    <dgm:pt modelId="{11AE5815-60E6-4C1B-B8EB-4E885E6C6498}">
      <dgm:prSet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dataframe</a:t>
          </a:r>
          <a:endParaRPr lang="pt-BR" dirty="0"/>
        </a:p>
      </dgm:t>
    </dgm:pt>
    <dgm:pt modelId="{FB5EFF09-F446-42A1-AB91-0090639D6BBB}" type="parTrans" cxnId="{A0FAF9CC-3760-4815-9952-9CED0C25AA93}">
      <dgm:prSet/>
      <dgm:spPr/>
      <dgm:t>
        <a:bodyPr/>
        <a:lstStyle/>
        <a:p>
          <a:endParaRPr lang="pt-BR"/>
        </a:p>
      </dgm:t>
    </dgm:pt>
    <dgm:pt modelId="{D9DC1C62-CF31-4672-8525-A06F45763C8E}" type="sibTrans" cxnId="{A0FAF9CC-3760-4815-9952-9CED0C25AA93}">
      <dgm:prSet/>
      <dgm:spPr/>
      <dgm:t>
        <a:bodyPr/>
        <a:lstStyle/>
        <a:p>
          <a:endParaRPr lang="pt-BR"/>
        </a:p>
      </dgm:t>
    </dgm:pt>
    <dgm:pt modelId="{80BF8E17-8500-4FC2-BEE9-F0C606B320A0}">
      <dgm:prSet/>
      <dgm:spPr/>
      <dgm:t>
        <a:bodyPr/>
        <a:lstStyle/>
        <a:p>
          <a:r>
            <a:rPr lang="en-US" dirty="0"/>
            <a:t>Pre processing data</a:t>
          </a:r>
          <a:endParaRPr lang="pt-BR" dirty="0"/>
        </a:p>
      </dgm:t>
    </dgm:pt>
    <dgm:pt modelId="{0B6EA901-E588-4D6F-9CCD-28738EC27008}" type="parTrans" cxnId="{DB4F6291-90D2-4606-9A99-31A01B055BE7}">
      <dgm:prSet/>
      <dgm:spPr/>
      <dgm:t>
        <a:bodyPr/>
        <a:lstStyle/>
        <a:p>
          <a:endParaRPr lang="pt-BR"/>
        </a:p>
      </dgm:t>
    </dgm:pt>
    <dgm:pt modelId="{9B05BF83-A59B-459E-95DC-34B654A615A5}" type="sibTrans" cxnId="{DB4F6291-90D2-4606-9A99-31A01B055BE7}">
      <dgm:prSet/>
      <dgm:spPr/>
      <dgm:t>
        <a:bodyPr/>
        <a:lstStyle/>
        <a:p>
          <a:endParaRPr lang="pt-BR"/>
        </a:p>
      </dgm:t>
    </dgm:pt>
    <dgm:pt modelId="{C221FB52-EA80-46D0-BC8E-E50777BA7696}" type="pres">
      <dgm:prSet presAssocID="{32C308CB-715D-475B-825E-BBAB528E8E4C}" presName="Name0" presStyleCnt="0">
        <dgm:presLayoutVars>
          <dgm:dir/>
          <dgm:resizeHandles val="exact"/>
        </dgm:presLayoutVars>
      </dgm:prSet>
      <dgm:spPr/>
    </dgm:pt>
    <dgm:pt modelId="{C8A44481-F1C6-4AC3-A708-1C63292443E2}" type="pres">
      <dgm:prSet presAssocID="{32C308CB-715D-475B-825E-BBAB528E8E4C}" presName="arrow" presStyleLbl="bgShp" presStyleIdx="0" presStyleCnt="1"/>
      <dgm:spPr/>
    </dgm:pt>
    <dgm:pt modelId="{3D06D2C9-C68A-4DD6-89EB-0A41B9348C98}" type="pres">
      <dgm:prSet presAssocID="{32C308CB-715D-475B-825E-BBAB528E8E4C}" presName="points" presStyleCnt="0"/>
      <dgm:spPr/>
    </dgm:pt>
    <dgm:pt modelId="{0881A176-F444-4376-8060-CB266471F919}" type="pres">
      <dgm:prSet presAssocID="{884F1C99-4507-47E0-8B48-8720CCE86DD3}" presName="compositeA" presStyleCnt="0"/>
      <dgm:spPr/>
    </dgm:pt>
    <dgm:pt modelId="{C9686D23-992B-4B0E-85B9-E97F7E923EA0}" type="pres">
      <dgm:prSet presAssocID="{884F1C99-4507-47E0-8B48-8720CCE86DD3}" presName="textA" presStyleLbl="revTx" presStyleIdx="0" presStyleCnt="4">
        <dgm:presLayoutVars>
          <dgm:bulletEnabled val="1"/>
        </dgm:presLayoutVars>
      </dgm:prSet>
      <dgm:spPr/>
    </dgm:pt>
    <dgm:pt modelId="{9386F88D-B2F7-46E9-9926-5F2B8476FF08}" type="pres">
      <dgm:prSet presAssocID="{884F1C99-4507-47E0-8B48-8720CCE86DD3}" presName="circleA" presStyleLbl="node1" presStyleIdx="0" presStyleCnt="4"/>
      <dgm:spPr/>
    </dgm:pt>
    <dgm:pt modelId="{2D12C781-69DB-4F6F-B1C0-EC8CA8FE45AF}" type="pres">
      <dgm:prSet presAssocID="{884F1C99-4507-47E0-8B48-8720CCE86DD3}" presName="spaceA" presStyleCnt="0"/>
      <dgm:spPr/>
    </dgm:pt>
    <dgm:pt modelId="{BB477B11-F906-474C-B852-BCCDC470065F}" type="pres">
      <dgm:prSet presAssocID="{5D4D6BC8-5DF6-48BD-A6C1-1AB081DE462A}" presName="space" presStyleCnt="0"/>
      <dgm:spPr/>
    </dgm:pt>
    <dgm:pt modelId="{22EC71BD-1D9F-4A81-9C20-9879099BD666}" type="pres">
      <dgm:prSet presAssocID="{0EAF1E9E-7053-4407-B451-0481BC693F3A}" presName="compositeB" presStyleCnt="0"/>
      <dgm:spPr/>
    </dgm:pt>
    <dgm:pt modelId="{47623D8E-B9AC-4192-9F1C-3DAE3A3A219C}" type="pres">
      <dgm:prSet presAssocID="{0EAF1E9E-7053-4407-B451-0481BC693F3A}" presName="textB" presStyleLbl="revTx" presStyleIdx="1" presStyleCnt="4">
        <dgm:presLayoutVars>
          <dgm:bulletEnabled val="1"/>
        </dgm:presLayoutVars>
      </dgm:prSet>
      <dgm:spPr/>
    </dgm:pt>
    <dgm:pt modelId="{BFF3DC89-CF53-4669-9A01-C8D30297D304}" type="pres">
      <dgm:prSet presAssocID="{0EAF1E9E-7053-4407-B451-0481BC693F3A}" presName="circleB" presStyleLbl="node1" presStyleIdx="1" presStyleCnt="4"/>
      <dgm:spPr/>
    </dgm:pt>
    <dgm:pt modelId="{81455583-59BD-4F1A-9AB6-522980A7AF16}" type="pres">
      <dgm:prSet presAssocID="{0EAF1E9E-7053-4407-B451-0481BC693F3A}" presName="spaceB" presStyleCnt="0"/>
      <dgm:spPr/>
    </dgm:pt>
    <dgm:pt modelId="{DF6BA0A1-382A-47C7-A70A-8FC3B3B34076}" type="pres">
      <dgm:prSet presAssocID="{DBE4EA64-BE5E-43B2-A84B-814FE071DD7D}" presName="space" presStyleCnt="0"/>
      <dgm:spPr/>
    </dgm:pt>
    <dgm:pt modelId="{9F891941-50BC-4B64-8CC4-F316800AACEB}" type="pres">
      <dgm:prSet presAssocID="{11AE5815-60E6-4C1B-B8EB-4E885E6C6498}" presName="compositeA" presStyleCnt="0"/>
      <dgm:spPr/>
    </dgm:pt>
    <dgm:pt modelId="{6E1A226A-931A-4912-95B7-A3822A34BF7A}" type="pres">
      <dgm:prSet presAssocID="{11AE5815-60E6-4C1B-B8EB-4E885E6C6498}" presName="textA" presStyleLbl="revTx" presStyleIdx="2" presStyleCnt="4">
        <dgm:presLayoutVars>
          <dgm:bulletEnabled val="1"/>
        </dgm:presLayoutVars>
      </dgm:prSet>
      <dgm:spPr/>
    </dgm:pt>
    <dgm:pt modelId="{28DA20E4-4A7B-4DEF-90E6-E51A32138EE4}" type="pres">
      <dgm:prSet presAssocID="{11AE5815-60E6-4C1B-B8EB-4E885E6C6498}" presName="circleA" presStyleLbl="node1" presStyleIdx="2" presStyleCnt="4"/>
      <dgm:spPr/>
    </dgm:pt>
    <dgm:pt modelId="{C51B5BD9-FF20-45C5-B5FA-2125C1248799}" type="pres">
      <dgm:prSet presAssocID="{11AE5815-60E6-4C1B-B8EB-4E885E6C6498}" presName="spaceA" presStyleCnt="0"/>
      <dgm:spPr/>
    </dgm:pt>
    <dgm:pt modelId="{B0C5B60C-4CC5-4A9D-A4EE-69C062557FE2}" type="pres">
      <dgm:prSet presAssocID="{D9DC1C62-CF31-4672-8525-A06F45763C8E}" presName="space" presStyleCnt="0"/>
      <dgm:spPr/>
    </dgm:pt>
    <dgm:pt modelId="{59551595-BBDE-48AC-8766-B768615D6608}" type="pres">
      <dgm:prSet presAssocID="{80BF8E17-8500-4FC2-BEE9-F0C606B320A0}" presName="compositeB" presStyleCnt="0"/>
      <dgm:spPr/>
    </dgm:pt>
    <dgm:pt modelId="{449119B4-A032-415C-8F37-401B646609A7}" type="pres">
      <dgm:prSet presAssocID="{80BF8E17-8500-4FC2-BEE9-F0C606B320A0}" presName="textB" presStyleLbl="revTx" presStyleIdx="3" presStyleCnt="4">
        <dgm:presLayoutVars>
          <dgm:bulletEnabled val="1"/>
        </dgm:presLayoutVars>
      </dgm:prSet>
      <dgm:spPr/>
    </dgm:pt>
    <dgm:pt modelId="{C076AE22-3780-4EBD-8493-B9C1D7BCAC54}" type="pres">
      <dgm:prSet presAssocID="{80BF8E17-8500-4FC2-BEE9-F0C606B320A0}" presName="circleB" presStyleLbl="node1" presStyleIdx="3" presStyleCnt="4"/>
      <dgm:spPr/>
    </dgm:pt>
    <dgm:pt modelId="{8F59B919-2D14-4268-9B9F-2F0772ADCD8D}" type="pres">
      <dgm:prSet presAssocID="{80BF8E17-8500-4FC2-BEE9-F0C606B320A0}" presName="spaceB" presStyleCnt="0"/>
      <dgm:spPr/>
    </dgm:pt>
  </dgm:ptLst>
  <dgm:cxnLst>
    <dgm:cxn modelId="{90A8420D-132F-4554-9FCB-629EB5017E66}" srcId="{32C308CB-715D-475B-825E-BBAB528E8E4C}" destId="{0EAF1E9E-7053-4407-B451-0481BC693F3A}" srcOrd="1" destOrd="0" parTransId="{9B3E1A39-9D13-49E2-AB0D-A1FE8E6CC611}" sibTransId="{DBE4EA64-BE5E-43B2-A84B-814FE071DD7D}"/>
    <dgm:cxn modelId="{4145F52E-CECF-4B3D-9DED-BC86CC01CA82}" type="presOf" srcId="{0EAF1E9E-7053-4407-B451-0481BC693F3A}" destId="{47623D8E-B9AC-4192-9F1C-3DAE3A3A219C}" srcOrd="0" destOrd="0" presId="urn:microsoft.com/office/officeart/2005/8/layout/hProcess11"/>
    <dgm:cxn modelId="{9E5E3E7B-CF7B-43D5-A529-4C189240DFE3}" type="presOf" srcId="{32C308CB-715D-475B-825E-BBAB528E8E4C}" destId="{C221FB52-EA80-46D0-BC8E-E50777BA7696}" srcOrd="0" destOrd="0" presId="urn:microsoft.com/office/officeart/2005/8/layout/hProcess11"/>
    <dgm:cxn modelId="{DB4F6291-90D2-4606-9A99-31A01B055BE7}" srcId="{32C308CB-715D-475B-825E-BBAB528E8E4C}" destId="{80BF8E17-8500-4FC2-BEE9-F0C606B320A0}" srcOrd="3" destOrd="0" parTransId="{0B6EA901-E588-4D6F-9CCD-28738EC27008}" sibTransId="{9B05BF83-A59B-459E-95DC-34B654A615A5}"/>
    <dgm:cxn modelId="{2B341C97-C04F-490F-A862-DD88C1889D0A}" srcId="{32C308CB-715D-475B-825E-BBAB528E8E4C}" destId="{884F1C99-4507-47E0-8B48-8720CCE86DD3}" srcOrd="0" destOrd="0" parTransId="{20247FB2-DF69-414F-B5BA-70ED61CA009D}" sibTransId="{5D4D6BC8-5DF6-48BD-A6C1-1AB081DE462A}"/>
    <dgm:cxn modelId="{CA9028A2-CA61-42F2-8F2C-7E40329A0841}" type="presOf" srcId="{884F1C99-4507-47E0-8B48-8720CCE86DD3}" destId="{C9686D23-992B-4B0E-85B9-E97F7E923EA0}" srcOrd="0" destOrd="0" presId="urn:microsoft.com/office/officeart/2005/8/layout/hProcess11"/>
    <dgm:cxn modelId="{A0FAF9CC-3760-4815-9952-9CED0C25AA93}" srcId="{32C308CB-715D-475B-825E-BBAB528E8E4C}" destId="{11AE5815-60E6-4C1B-B8EB-4E885E6C6498}" srcOrd="2" destOrd="0" parTransId="{FB5EFF09-F446-42A1-AB91-0090639D6BBB}" sibTransId="{D9DC1C62-CF31-4672-8525-A06F45763C8E}"/>
    <dgm:cxn modelId="{015BCFE2-5563-45F8-9728-16527262421B}" type="presOf" srcId="{80BF8E17-8500-4FC2-BEE9-F0C606B320A0}" destId="{449119B4-A032-415C-8F37-401B646609A7}" srcOrd="0" destOrd="0" presId="urn:microsoft.com/office/officeart/2005/8/layout/hProcess11"/>
    <dgm:cxn modelId="{F53470E6-8E9A-486A-8E89-A3B64CF92EAA}" type="presOf" srcId="{11AE5815-60E6-4C1B-B8EB-4E885E6C6498}" destId="{6E1A226A-931A-4912-95B7-A3822A34BF7A}" srcOrd="0" destOrd="0" presId="urn:microsoft.com/office/officeart/2005/8/layout/hProcess11"/>
    <dgm:cxn modelId="{1DC4A82C-E168-4216-8805-9CCF7820BABE}" type="presParOf" srcId="{C221FB52-EA80-46D0-BC8E-E50777BA7696}" destId="{C8A44481-F1C6-4AC3-A708-1C63292443E2}" srcOrd="0" destOrd="0" presId="urn:microsoft.com/office/officeart/2005/8/layout/hProcess11"/>
    <dgm:cxn modelId="{95C456D3-BEE6-4DDD-92F3-71AA611EE755}" type="presParOf" srcId="{C221FB52-EA80-46D0-BC8E-E50777BA7696}" destId="{3D06D2C9-C68A-4DD6-89EB-0A41B9348C98}" srcOrd="1" destOrd="0" presId="urn:microsoft.com/office/officeart/2005/8/layout/hProcess11"/>
    <dgm:cxn modelId="{C414BA8D-DFBE-4AC1-8AB4-A2B4E944C417}" type="presParOf" srcId="{3D06D2C9-C68A-4DD6-89EB-0A41B9348C98}" destId="{0881A176-F444-4376-8060-CB266471F919}" srcOrd="0" destOrd="0" presId="urn:microsoft.com/office/officeart/2005/8/layout/hProcess11"/>
    <dgm:cxn modelId="{9B8204D4-B045-4773-897D-C6DF1A695795}" type="presParOf" srcId="{0881A176-F444-4376-8060-CB266471F919}" destId="{C9686D23-992B-4B0E-85B9-E97F7E923EA0}" srcOrd="0" destOrd="0" presId="urn:microsoft.com/office/officeart/2005/8/layout/hProcess11"/>
    <dgm:cxn modelId="{5A0BFA44-CE61-4F88-9D7F-4CF3AD7E862B}" type="presParOf" srcId="{0881A176-F444-4376-8060-CB266471F919}" destId="{9386F88D-B2F7-46E9-9926-5F2B8476FF08}" srcOrd="1" destOrd="0" presId="urn:microsoft.com/office/officeart/2005/8/layout/hProcess11"/>
    <dgm:cxn modelId="{AD40ABFD-BD50-424B-A619-C52345548C43}" type="presParOf" srcId="{0881A176-F444-4376-8060-CB266471F919}" destId="{2D12C781-69DB-4F6F-B1C0-EC8CA8FE45AF}" srcOrd="2" destOrd="0" presId="urn:microsoft.com/office/officeart/2005/8/layout/hProcess11"/>
    <dgm:cxn modelId="{23A2D045-D417-42E0-8622-AFD0950D1BA8}" type="presParOf" srcId="{3D06D2C9-C68A-4DD6-89EB-0A41B9348C98}" destId="{BB477B11-F906-474C-B852-BCCDC470065F}" srcOrd="1" destOrd="0" presId="urn:microsoft.com/office/officeart/2005/8/layout/hProcess11"/>
    <dgm:cxn modelId="{8665F3A8-9DC2-4BD3-B06A-A78B7643C67C}" type="presParOf" srcId="{3D06D2C9-C68A-4DD6-89EB-0A41B9348C98}" destId="{22EC71BD-1D9F-4A81-9C20-9879099BD666}" srcOrd="2" destOrd="0" presId="urn:microsoft.com/office/officeart/2005/8/layout/hProcess11"/>
    <dgm:cxn modelId="{2FF557F7-51F9-46E4-B442-F95465FC54C9}" type="presParOf" srcId="{22EC71BD-1D9F-4A81-9C20-9879099BD666}" destId="{47623D8E-B9AC-4192-9F1C-3DAE3A3A219C}" srcOrd="0" destOrd="0" presId="urn:microsoft.com/office/officeart/2005/8/layout/hProcess11"/>
    <dgm:cxn modelId="{8D706A39-62A0-4F67-A4E8-225C9A94532A}" type="presParOf" srcId="{22EC71BD-1D9F-4A81-9C20-9879099BD666}" destId="{BFF3DC89-CF53-4669-9A01-C8D30297D304}" srcOrd="1" destOrd="0" presId="urn:microsoft.com/office/officeart/2005/8/layout/hProcess11"/>
    <dgm:cxn modelId="{B80D04A5-5E41-410C-B20C-8464E2BE504F}" type="presParOf" srcId="{22EC71BD-1D9F-4A81-9C20-9879099BD666}" destId="{81455583-59BD-4F1A-9AB6-522980A7AF16}" srcOrd="2" destOrd="0" presId="urn:microsoft.com/office/officeart/2005/8/layout/hProcess11"/>
    <dgm:cxn modelId="{721F557B-D9F8-4DDB-A5E2-96E40EA511C1}" type="presParOf" srcId="{3D06D2C9-C68A-4DD6-89EB-0A41B9348C98}" destId="{DF6BA0A1-382A-47C7-A70A-8FC3B3B34076}" srcOrd="3" destOrd="0" presId="urn:microsoft.com/office/officeart/2005/8/layout/hProcess11"/>
    <dgm:cxn modelId="{B8C807EC-5AF1-47DC-A4AC-6050610CCB7B}" type="presParOf" srcId="{3D06D2C9-C68A-4DD6-89EB-0A41B9348C98}" destId="{9F891941-50BC-4B64-8CC4-F316800AACEB}" srcOrd="4" destOrd="0" presId="urn:microsoft.com/office/officeart/2005/8/layout/hProcess11"/>
    <dgm:cxn modelId="{5D60574B-8DE6-4703-A8BD-3B1FF4C55218}" type="presParOf" srcId="{9F891941-50BC-4B64-8CC4-F316800AACEB}" destId="{6E1A226A-931A-4912-95B7-A3822A34BF7A}" srcOrd="0" destOrd="0" presId="urn:microsoft.com/office/officeart/2005/8/layout/hProcess11"/>
    <dgm:cxn modelId="{A3BE44D4-8D5C-4338-BEE1-20286A265726}" type="presParOf" srcId="{9F891941-50BC-4B64-8CC4-F316800AACEB}" destId="{28DA20E4-4A7B-4DEF-90E6-E51A32138EE4}" srcOrd="1" destOrd="0" presId="urn:microsoft.com/office/officeart/2005/8/layout/hProcess11"/>
    <dgm:cxn modelId="{66AD2AAD-2818-48A6-84E0-342129BC676A}" type="presParOf" srcId="{9F891941-50BC-4B64-8CC4-F316800AACEB}" destId="{C51B5BD9-FF20-45C5-B5FA-2125C1248799}" srcOrd="2" destOrd="0" presId="urn:microsoft.com/office/officeart/2005/8/layout/hProcess11"/>
    <dgm:cxn modelId="{678CAC68-8E7A-4C00-9BD8-97EA5094E418}" type="presParOf" srcId="{3D06D2C9-C68A-4DD6-89EB-0A41B9348C98}" destId="{B0C5B60C-4CC5-4A9D-A4EE-69C062557FE2}" srcOrd="5" destOrd="0" presId="urn:microsoft.com/office/officeart/2005/8/layout/hProcess11"/>
    <dgm:cxn modelId="{8C965209-F160-429A-B06D-875006B41655}" type="presParOf" srcId="{3D06D2C9-C68A-4DD6-89EB-0A41B9348C98}" destId="{59551595-BBDE-48AC-8766-B768615D6608}" srcOrd="6" destOrd="0" presId="urn:microsoft.com/office/officeart/2005/8/layout/hProcess11"/>
    <dgm:cxn modelId="{ADA7A335-A059-4CEA-A7CB-756106710B1E}" type="presParOf" srcId="{59551595-BBDE-48AC-8766-B768615D6608}" destId="{449119B4-A032-415C-8F37-401B646609A7}" srcOrd="0" destOrd="0" presId="urn:microsoft.com/office/officeart/2005/8/layout/hProcess11"/>
    <dgm:cxn modelId="{D2E8A70C-392D-4BB7-960F-986E4B232C79}" type="presParOf" srcId="{59551595-BBDE-48AC-8766-B768615D6608}" destId="{C076AE22-3780-4EBD-8493-B9C1D7BCAC54}" srcOrd="1" destOrd="0" presId="urn:microsoft.com/office/officeart/2005/8/layout/hProcess11"/>
    <dgm:cxn modelId="{1E699734-7C89-4024-B83D-A97500E951B6}" type="presParOf" srcId="{59551595-BBDE-48AC-8766-B768615D6608}" destId="{8F59B919-2D14-4268-9B9F-2F0772ADCD8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A0CCF5-6C11-437B-AF36-FBC40183E0D1}" type="doc">
      <dgm:prSet loTypeId="urn:microsoft.com/office/officeart/2005/8/layout/radial2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129EF8F-8A9C-4EF4-902D-47585C042173}">
      <dgm:prSet/>
      <dgm:spPr/>
      <dgm:t>
        <a:bodyPr/>
        <a:lstStyle/>
        <a:p>
          <a:r>
            <a:rPr lang="en-US" dirty="0"/>
            <a:t>Data Preparation</a:t>
          </a:r>
          <a:endParaRPr lang="pt-BR" dirty="0"/>
        </a:p>
      </dgm:t>
    </dgm:pt>
    <dgm:pt modelId="{82925EE3-DF71-430D-B6D0-B0B8F7C5FD74}" type="parTrans" cxnId="{21C8C1FF-74A0-4E55-AB14-AD743B20B335}">
      <dgm:prSet/>
      <dgm:spPr/>
      <dgm:t>
        <a:bodyPr/>
        <a:lstStyle/>
        <a:p>
          <a:endParaRPr lang="pt-BR"/>
        </a:p>
      </dgm:t>
    </dgm:pt>
    <dgm:pt modelId="{3F3A3961-2632-4C5B-A42D-9B72488FBFC6}" type="sibTrans" cxnId="{21C8C1FF-74A0-4E55-AB14-AD743B20B335}">
      <dgm:prSet/>
      <dgm:spPr/>
      <dgm:t>
        <a:bodyPr/>
        <a:lstStyle/>
        <a:p>
          <a:endParaRPr lang="pt-BR"/>
        </a:p>
      </dgm:t>
    </dgm:pt>
    <dgm:pt modelId="{BB52BBB4-E5C3-4FDD-9F15-37EE62EA0AED}">
      <dgm:prSet/>
      <dgm:spPr/>
      <dgm:t>
        <a:bodyPr/>
        <a:lstStyle/>
        <a:p>
          <a:r>
            <a:rPr lang="en-US"/>
            <a:t>Model Building</a:t>
          </a:r>
          <a:endParaRPr lang="pt-BR"/>
        </a:p>
      </dgm:t>
    </dgm:pt>
    <dgm:pt modelId="{EF23F3FC-8EA2-4630-9BD3-1405C5FECF62}" type="parTrans" cxnId="{358284E3-B12D-48B0-B273-47CB4E1A16EA}">
      <dgm:prSet/>
      <dgm:spPr/>
      <dgm:t>
        <a:bodyPr/>
        <a:lstStyle/>
        <a:p>
          <a:endParaRPr lang="pt-BR"/>
        </a:p>
      </dgm:t>
    </dgm:pt>
    <dgm:pt modelId="{A534F5EE-DA7C-4F8F-8448-9EB26295B616}" type="sibTrans" cxnId="{358284E3-B12D-48B0-B273-47CB4E1A16EA}">
      <dgm:prSet/>
      <dgm:spPr/>
      <dgm:t>
        <a:bodyPr/>
        <a:lstStyle/>
        <a:p>
          <a:endParaRPr lang="pt-BR"/>
        </a:p>
      </dgm:t>
    </dgm:pt>
    <dgm:pt modelId="{0212A51F-35F5-4F9A-8011-D5C8413988C5}">
      <dgm:prSet/>
      <dgm:spPr/>
      <dgm:t>
        <a:bodyPr/>
        <a:lstStyle/>
        <a:p>
          <a:r>
            <a:rPr lang="en-US"/>
            <a:t>Evaluation</a:t>
          </a:r>
          <a:endParaRPr lang="pt-BR"/>
        </a:p>
      </dgm:t>
    </dgm:pt>
    <dgm:pt modelId="{1C5991CC-CCE7-453F-90A2-B72CCBCD072E}" type="parTrans" cxnId="{61EB1360-C544-4489-9379-2B015D0DF8FD}">
      <dgm:prSet/>
      <dgm:spPr/>
      <dgm:t>
        <a:bodyPr/>
        <a:lstStyle/>
        <a:p>
          <a:endParaRPr lang="pt-BR"/>
        </a:p>
      </dgm:t>
    </dgm:pt>
    <dgm:pt modelId="{0CCC6459-1E3F-4BC9-97E8-66A13D97F1B7}" type="sibTrans" cxnId="{61EB1360-C544-4489-9379-2B015D0DF8FD}">
      <dgm:prSet/>
      <dgm:spPr/>
      <dgm:t>
        <a:bodyPr/>
        <a:lstStyle/>
        <a:p>
          <a:endParaRPr lang="pt-BR"/>
        </a:p>
      </dgm:t>
    </dgm:pt>
    <dgm:pt modelId="{149EF12D-D17B-45AB-ADBA-77857B9BCEE9}">
      <dgm:prSet/>
      <dgm:spPr/>
      <dgm:t>
        <a:bodyPr/>
        <a:lstStyle/>
        <a:p>
          <a:r>
            <a:rPr lang="en-US"/>
            <a:t>Model selection based on best accuracy </a:t>
          </a:r>
          <a:endParaRPr lang="pt-BR"/>
        </a:p>
      </dgm:t>
    </dgm:pt>
    <dgm:pt modelId="{281116C9-2110-4850-8CE0-2E32BA3F7595}" type="parTrans" cxnId="{E7FD1AD2-0ACE-46C6-A71F-F38526092E2A}">
      <dgm:prSet/>
      <dgm:spPr/>
      <dgm:t>
        <a:bodyPr/>
        <a:lstStyle/>
        <a:p>
          <a:endParaRPr lang="pt-BR"/>
        </a:p>
      </dgm:t>
    </dgm:pt>
    <dgm:pt modelId="{C1C94809-01A1-46F2-B5C0-48F7546CD838}" type="sibTrans" cxnId="{E7FD1AD2-0ACE-46C6-A71F-F38526092E2A}">
      <dgm:prSet/>
      <dgm:spPr/>
      <dgm:t>
        <a:bodyPr/>
        <a:lstStyle/>
        <a:p>
          <a:endParaRPr lang="pt-BR"/>
        </a:p>
      </dgm:t>
    </dgm:pt>
    <dgm:pt modelId="{50C1952A-2800-465B-8F85-D6C9D7DA96A5}" type="pres">
      <dgm:prSet presAssocID="{A9A0CCF5-6C11-437B-AF36-FBC40183E0D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729C576-5EC8-412F-A885-EF61A3C03EE3}" type="pres">
      <dgm:prSet presAssocID="{A9A0CCF5-6C11-437B-AF36-FBC40183E0D1}" presName="cycle" presStyleCnt="0"/>
      <dgm:spPr/>
    </dgm:pt>
    <dgm:pt modelId="{42D2C38E-9B19-457B-AA66-302739514587}" type="pres">
      <dgm:prSet presAssocID="{A9A0CCF5-6C11-437B-AF36-FBC40183E0D1}" presName="centerShape" presStyleCnt="0"/>
      <dgm:spPr/>
    </dgm:pt>
    <dgm:pt modelId="{08A0E3D4-AFFF-4BEA-8A51-91676E898B04}" type="pres">
      <dgm:prSet presAssocID="{A9A0CCF5-6C11-437B-AF36-FBC40183E0D1}" presName="connSite" presStyleLbl="node1" presStyleIdx="0" presStyleCnt="5"/>
      <dgm:spPr/>
    </dgm:pt>
    <dgm:pt modelId="{CD3C17C3-2535-440D-8D0F-885C1A943A01}" type="pres">
      <dgm:prSet presAssocID="{A9A0CCF5-6C11-437B-AF36-FBC40183E0D1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B92EC56-9C82-4A2C-B281-5D510AE028E9}" type="pres">
      <dgm:prSet presAssocID="{82925EE3-DF71-430D-B6D0-B0B8F7C5FD74}" presName="Name25" presStyleLbl="parChTrans1D1" presStyleIdx="0" presStyleCnt="4"/>
      <dgm:spPr/>
    </dgm:pt>
    <dgm:pt modelId="{F0FA97CC-11A8-40FC-A1BE-A660881C61FB}" type="pres">
      <dgm:prSet presAssocID="{0129EF8F-8A9C-4EF4-902D-47585C042173}" presName="node" presStyleCnt="0"/>
      <dgm:spPr/>
    </dgm:pt>
    <dgm:pt modelId="{5E7A61E4-3E5C-4E22-A293-4E87DB256D59}" type="pres">
      <dgm:prSet presAssocID="{0129EF8F-8A9C-4EF4-902D-47585C042173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931B8350-2534-4E43-969F-A640CD6D05B5}" type="pres">
      <dgm:prSet presAssocID="{0129EF8F-8A9C-4EF4-902D-47585C042173}" presName="childNode" presStyleLbl="revTx" presStyleIdx="0" presStyleCnt="0">
        <dgm:presLayoutVars>
          <dgm:bulletEnabled val="1"/>
        </dgm:presLayoutVars>
      </dgm:prSet>
      <dgm:spPr/>
    </dgm:pt>
    <dgm:pt modelId="{E8F5931C-FDEC-49DD-96A2-BAF08B2E55AA}" type="pres">
      <dgm:prSet presAssocID="{EF23F3FC-8EA2-4630-9BD3-1405C5FECF62}" presName="Name25" presStyleLbl="parChTrans1D1" presStyleIdx="1" presStyleCnt="4"/>
      <dgm:spPr/>
    </dgm:pt>
    <dgm:pt modelId="{4773EB1A-AF86-4DEC-A022-C7A15AFA71C7}" type="pres">
      <dgm:prSet presAssocID="{BB52BBB4-E5C3-4FDD-9F15-37EE62EA0AED}" presName="node" presStyleCnt="0"/>
      <dgm:spPr/>
    </dgm:pt>
    <dgm:pt modelId="{3FEDB59D-2F67-4D2F-A1A8-861E9C2DCAA2}" type="pres">
      <dgm:prSet presAssocID="{BB52BBB4-E5C3-4FDD-9F15-37EE62EA0AED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14532988-7337-4D9A-BAD8-7D0314F55227}" type="pres">
      <dgm:prSet presAssocID="{BB52BBB4-E5C3-4FDD-9F15-37EE62EA0AED}" presName="childNode" presStyleLbl="revTx" presStyleIdx="0" presStyleCnt="0">
        <dgm:presLayoutVars>
          <dgm:bulletEnabled val="1"/>
        </dgm:presLayoutVars>
      </dgm:prSet>
      <dgm:spPr/>
    </dgm:pt>
    <dgm:pt modelId="{B6100FF3-EEF2-4B0A-BDB2-32A18D0B6A0B}" type="pres">
      <dgm:prSet presAssocID="{1C5991CC-CCE7-453F-90A2-B72CCBCD072E}" presName="Name25" presStyleLbl="parChTrans1D1" presStyleIdx="2" presStyleCnt="4"/>
      <dgm:spPr/>
    </dgm:pt>
    <dgm:pt modelId="{B62BF140-C7C2-4A56-B48F-D4CD3259CB7F}" type="pres">
      <dgm:prSet presAssocID="{0212A51F-35F5-4F9A-8011-D5C8413988C5}" presName="node" presStyleCnt="0"/>
      <dgm:spPr/>
    </dgm:pt>
    <dgm:pt modelId="{060A140B-92E1-4DF4-93C0-B0EA3D92C952}" type="pres">
      <dgm:prSet presAssocID="{0212A51F-35F5-4F9A-8011-D5C8413988C5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CA172B68-061E-4C6A-BAE7-405FAF5BB935}" type="pres">
      <dgm:prSet presAssocID="{0212A51F-35F5-4F9A-8011-D5C8413988C5}" presName="childNode" presStyleLbl="revTx" presStyleIdx="0" presStyleCnt="0">
        <dgm:presLayoutVars>
          <dgm:bulletEnabled val="1"/>
        </dgm:presLayoutVars>
      </dgm:prSet>
      <dgm:spPr/>
    </dgm:pt>
    <dgm:pt modelId="{92A6B881-3C76-4750-968F-A9AFAA80DEA8}" type="pres">
      <dgm:prSet presAssocID="{281116C9-2110-4850-8CE0-2E32BA3F7595}" presName="Name25" presStyleLbl="parChTrans1D1" presStyleIdx="3" presStyleCnt="4"/>
      <dgm:spPr/>
    </dgm:pt>
    <dgm:pt modelId="{17372837-9BD8-4B30-BF3C-BC72514F06E5}" type="pres">
      <dgm:prSet presAssocID="{149EF12D-D17B-45AB-ADBA-77857B9BCEE9}" presName="node" presStyleCnt="0"/>
      <dgm:spPr/>
    </dgm:pt>
    <dgm:pt modelId="{F6648C75-653E-4C7F-8CD3-6964E6FFE3B4}" type="pres">
      <dgm:prSet presAssocID="{149EF12D-D17B-45AB-ADBA-77857B9BCEE9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3DF22A4-0176-4BEF-9EC8-2F32CDDD8B90}" type="pres">
      <dgm:prSet presAssocID="{149EF12D-D17B-45AB-ADBA-77857B9BCEE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224DD06-DC76-4CDD-9190-A03FB47A7A49}" type="presOf" srcId="{A9A0CCF5-6C11-437B-AF36-FBC40183E0D1}" destId="{50C1952A-2800-465B-8F85-D6C9D7DA96A5}" srcOrd="0" destOrd="0" presId="urn:microsoft.com/office/officeart/2005/8/layout/radial2"/>
    <dgm:cxn modelId="{B2882416-CC9C-4982-A3CE-521D6BA0EA67}" type="presOf" srcId="{BB52BBB4-E5C3-4FDD-9F15-37EE62EA0AED}" destId="{3FEDB59D-2F67-4D2F-A1A8-861E9C2DCAA2}" srcOrd="0" destOrd="0" presId="urn:microsoft.com/office/officeart/2005/8/layout/radial2"/>
    <dgm:cxn modelId="{93879418-9B86-4D03-8FDB-C2D562A199BC}" type="presOf" srcId="{1C5991CC-CCE7-453F-90A2-B72CCBCD072E}" destId="{B6100FF3-EEF2-4B0A-BDB2-32A18D0B6A0B}" srcOrd="0" destOrd="0" presId="urn:microsoft.com/office/officeart/2005/8/layout/radial2"/>
    <dgm:cxn modelId="{A152013B-C53B-4AD8-A011-38EC95BC0561}" type="presOf" srcId="{0129EF8F-8A9C-4EF4-902D-47585C042173}" destId="{5E7A61E4-3E5C-4E22-A293-4E87DB256D59}" srcOrd="0" destOrd="0" presId="urn:microsoft.com/office/officeart/2005/8/layout/radial2"/>
    <dgm:cxn modelId="{FB15785F-1305-46C1-9A1A-733555DB888F}" type="presOf" srcId="{281116C9-2110-4850-8CE0-2E32BA3F7595}" destId="{92A6B881-3C76-4750-968F-A9AFAA80DEA8}" srcOrd="0" destOrd="0" presId="urn:microsoft.com/office/officeart/2005/8/layout/radial2"/>
    <dgm:cxn modelId="{61EB1360-C544-4489-9379-2B015D0DF8FD}" srcId="{A9A0CCF5-6C11-437B-AF36-FBC40183E0D1}" destId="{0212A51F-35F5-4F9A-8011-D5C8413988C5}" srcOrd="2" destOrd="0" parTransId="{1C5991CC-CCE7-453F-90A2-B72CCBCD072E}" sibTransId="{0CCC6459-1E3F-4BC9-97E8-66A13D97F1B7}"/>
    <dgm:cxn modelId="{ABD19F44-6B72-4E03-BC9F-CCD232AA3B66}" type="presOf" srcId="{0212A51F-35F5-4F9A-8011-D5C8413988C5}" destId="{060A140B-92E1-4DF4-93C0-B0EA3D92C952}" srcOrd="0" destOrd="0" presId="urn:microsoft.com/office/officeart/2005/8/layout/radial2"/>
    <dgm:cxn modelId="{EE6B05AB-7226-470F-8502-18F77C4FEB17}" type="presOf" srcId="{82925EE3-DF71-430D-B6D0-B0B8F7C5FD74}" destId="{9B92EC56-9C82-4A2C-B281-5D510AE028E9}" srcOrd="0" destOrd="0" presId="urn:microsoft.com/office/officeart/2005/8/layout/radial2"/>
    <dgm:cxn modelId="{772C72C2-AC93-4576-9C26-0D95B55934DC}" type="presOf" srcId="{149EF12D-D17B-45AB-ADBA-77857B9BCEE9}" destId="{F6648C75-653E-4C7F-8CD3-6964E6FFE3B4}" srcOrd="0" destOrd="0" presId="urn:microsoft.com/office/officeart/2005/8/layout/radial2"/>
    <dgm:cxn modelId="{D9DDF3CB-EF68-4C0A-A311-2D4832A49EB5}" type="presOf" srcId="{EF23F3FC-8EA2-4630-9BD3-1405C5FECF62}" destId="{E8F5931C-FDEC-49DD-96A2-BAF08B2E55AA}" srcOrd="0" destOrd="0" presId="urn:microsoft.com/office/officeart/2005/8/layout/radial2"/>
    <dgm:cxn modelId="{E7FD1AD2-0ACE-46C6-A71F-F38526092E2A}" srcId="{A9A0CCF5-6C11-437B-AF36-FBC40183E0D1}" destId="{149EF12D-D17B-45AB-ADBA-77857B9BCEE9}" srcOrd="3" destOrd="0" parTransId="{281116C9-2110-4850-8CE0-2E32BA3F7595}" sibTransId="{C1C94809-01A1-46F2-B5C0-48F7546CD838}"/>
    <dgm:cxn modelId="{358284E3-B12D-48B0-B273-47CB4E1A16EA}" srcId="{A9A0CCF5-6C11-437B-AF36-FBC40183E0D1}" destId="{BB52BBB4-E5C3-4FDD-9F15-37EE62EA0AED}" srcOrd="1" destOrd="0" parTransId="{EF23F3FC-8EA2-4630-9BD3-1405C5FECF62}" sibTransId="{A534F5EE-DA7C-4F8F-8448-9EB26295B616}"/>
    <dgm:cxn modelId="{21C8C1FF-74A0-4E55-AB14-AD743B20B335}" srcId="{A9A0CCF5-6C11-437B-AF36-FBC40183E0D1}" destId="{0129EF8F-8A9C-4EF4-902D-47585C042173}" srcOrd="0" destOrd="0" parTransId="{82925EE3-DF71-430D-B6D0-B0B8F7C5FD74}" sibTransId="{3F3A3961-2632-4C5B-A42D-9B72488FBFC6}"/>
    <dgm:cxn modelId="{82FBB61D-0320-4064-9FCF-357E3CC24FA7}" type="presParOf" srcId="{50C1952A-2800-465B-8F85-D6C9D7DA96A5}" destId="{A729C576-5EC8-412F-A885-EF61A3C03EE3}" srcOrd="0" destOrd="0" presId="urn:microsoft.com/office/officeart/2005/8/layout/radial2"/>
    <dgm:cxn modelId="{703437DD-3414-4AC8-9E82-515133644909}" type="presParOf" srcId="{A729C576-5EC8-412F-A885-EF61A3C03EE3}" destId="{42D2C38E-9B19-457B-AA66-302739514587}" srcOrd="0" destOrd="0" presId="urn:microsoft.com/office/officeart/2005/8/layout/radial2"/>
    <dgm:cxn modelId="{FB06E858-E9C5-41BB-9696-08D613B870C2}" type="presParOf" srcId="{42D2C38E-9B19-457B-AA66-302739514587}" destId="{08A0E3D4-AFFF-4BEA-8A51-91676E898B04}" srcOrd="0" destOrd="0" presId="urn:microsoft.com/office/officeart/2005/8/layout/radial2"/>
    <dgm:cxn modelId="{637FAD92-F454-42B7-B953-491A758C674E}" type="presParOf" srcId="{42D2C38E-9B19-457B-AA66-302739514587}" destId="{CD3C17C3-2535-440D-8D0F-885C1A943A01}" srcOrd="1" destOrd="0" presId="urn:microsoft.com/office/officeart/2005/8/layout/radial2"/>
    <dgm:cxn modelId="{D6A1D1FD-2662-450A-968D-096FD364D37B}" type="presParOf" srcId="{A729C576-5EC8-412F-A885-EF61A3C03EE3}" destId="{9B92EC56-9C82-4A2C-B281-5D510AE028E9}" srcOrd="1" destOrd="0" presId="urn:microsoft.com/office/officeart/2005/8/layout/radial2"/>
    <dgm:cxn modelId="{AEB5059A-D1AB-4472-A5B5-ED5D717AD22B}" type="presParOf" srcId="{A729C576-5EC8-412F-A885-EF61A3C03EE3}" destId="{F0FA97CC-11A8-40FC-A1BE-A660881C61FB}" srcOrd="2" destOrd="0" presId="urn:microsoft.com/office/officeart/2005/8/layout/radial2"/>
    <dgm:cxn modelId="{EDD746C5-72CF-4F7D-B285-076A6B9563F3}" type="presParOf" srcId="{F0FA97CC-11A8-40FC-A1BE-A660881C61FB}" destId="{5E7A61E4-3E5C-4E22-A293-4E87DB256D59}" srcOrd="0" destOrd="0" presId="urn:microsoft.com/office/officeart/2005/8/layout/radial2"/>
    <dgm:cxn modelId="{F79B4F5D-1B04-4EA7-A253-EB1F39D81E61}" type="presParOf" srcId="{F0FA97CC-11A8-40FC-A1BE-A660881C61FB}" destId="{931B8350-2534-4E43-969F-A640CD6D05B5}" srcOrd="1" destOrd="0" presId="urn:microsoft.com/office/officeart/2005/8/layout/radial2"/>
    <dgm:cxn modelId="{B8D87FD3-94D8-4E93-BFB5-AAA8A8C7E8FF}" type="presParOf" srcId="{A729C576-5EC8-412F-A885-EF61A3C03EE3}" destId="{E8F5931C-FDEC-49DD-96A2-BAF08B2E55AA}" srcOrd="3" destOrd="0" presId="urn:microsoft.com/office/officeart/2005/8/layout/radial2"/>
    <dgm:cxn modelId="{D02F4BCA-EE70-4027-857D-3C546AAE2751}" type="presParOf" srcId="{A729C576-5EC8-412F-A885-EF61A3C03EE3}" destId="{4773EB1A-AF86-4DEC-A022-C7A15AFA71C7}" srcOrd="4" destOrd="0" presId="urn:microsoft.com/office/officeart/2005/8/layout/radial2"/>
    <dgm:cxn modelId="{B10CD385-5A14-4AD7-97F7-0C1A86080CD7}" type="presParOf" srcId="{4773EB1A-AF86-4DEC-A022-C7A15AFA71C7}" destId="{3FEDB59D-2F67-4D2F-A1A8-861E9C2DCAA2}" srcOrd="0" destOrd="0" presId="urn:microsoft.com/office/officeart/2005/8/layout/radial2"/>
    <dgm:cxn modelId="{94ABDD0F-1B8C-4FC5-B9D2-47C477E9771E}" type="presParOf" srcId="{4773EB1A-AF86-4DEC-A022-C7A15AFA71C7}" destId="{14532988-7337-4D9A-BAD8-7D0314F55227}" srcOrd="1" destOrd="0" presId="urn:microsoft.com/office/officeart/2005/8/layout/radial2"/>
    <dgm:cxn modelId="{163F3DD4-529F-4CBB-8685-2A5BB44F38C0}" type="presParOf" srcId="{A729C576-5EC8-412F-A885-EF61A3C03EE3}" destId="{B6100FF3-EEF2-4B0A-BDB2-32A18D0B6A0B}" srcOrd="5" destOrd="0" presId="urn:microsoft.com/office/officeart/2005/8/layout/radial2"/>
    <dgm:cxn modelId="{644E6116-5088-46DF-86A1-8ED15366CB48}" type="presParOf" srcId="{A729C576-5EC8-412F-A885-EF61A3C03EE3}" destId="{B62BF140-C7C2-4A56-B48F-D4CD3259CB7F}" srcOrd="6" destOrd="0" presId="urn:microsoft.com/office/officeart/2005/8/layout/radial2"/>
    <dgm:cxn modelId="{BD2B6465-A479-4A11-9E4D-58EDBC172094}" type="presParOf" srcId="{B62BF140-C7C2-4A56-B48F-D4CD3259CB7F}" destId="{060A140B-92E1-4DF4-93C0-B0EA3D92C952}" srcOrd="0" destOrd="0" presId="urn:microsoft.com/office/officeart/2005/8/layout/radial2"/>
    <dgm:cxn modelId="{F6D12CAB-69B7-4849-BA55-F36490E3B923}" type="presParOf" srcId="{B62BF140-C7C2-4A56-B48F-D4CD3259CB7F}" destId="{CA172B68-061E-4C6A-BAE7-405FAF5BB935}" srcOrd="1" destOrd="0" presId="urn:microsoft.com/office/officeart/2005/8/layout/radial2"/>
    <dgm:cxn modelId="{9C13B776-6FE9-4B9E-B2A3-3197C867DD8E}" type="presParOf" srcId="{A729C576-5EC8-412F-A885-EF61A3C03EE3}" destId="{92A6B881-3C76-4750-968F-A9AFAA80DEA8}" srcOrd="7" destOrd="0" presId="urn:microsoft.com/office/officeart/2005/8/layout/radial2"/>
    <dgm:cxn modelId="{D7C8B935-60D3-40FA-B178-A071052F7717}" type="presParOf" srcId="{A729C576-5EC8-412F-A885-EF61A3C03EE3}" destId="{17372837-9BD8-4B30-BF3C-BC72514F06E5}" srcOrd="8" destOrd="0" presId="urn:microsoft.com/office/officeart/2005/8/layout/radial2"/>
    <dgm:cxn modelId="{709B1965-C212-4B9B-94F9-2F59A2788D82}" type="presParOf" srcId="{17372837-9BD8-4B30-BF3C-BC72514F06E5}" destId="{F6648C75-653E-4C7F-8CD3-6964E6FFE3B4}" srcOrd="0" destOrd="0" presId="urn:microsoft.com/office/officeart/2005/8/layout/radial2"/>
    <dgm:cxn modelId="{06BF896E-1512-4B37-B8D1-3739C44BC368}" type="presParOf" srcId="{17372837-9BD8-4B30-BF3C-BC72514F06E5}" destId="{23DF22A4-0176-4BEF-9EC8-2F32CDDD8B9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04E22A-F438-4338-95DA-0EB1A8D7D3F0}" type="doc">
      <dgm:prSet loTypeId="urn:microsoft.com/office/officeart/2005/8/layout/hProcess11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pt-BR"/>
        </a:p>
      </dgm:t>
    </dgm:pt>
    <dgm:pt modelId="{FE66B5CE-CC05-4ADC-A075-CC7D68485576}">
      <dgm:prSet/>
      <dgm:spPr/>
      <dgm:t>
        <a:bodyPr/>
        <a:lstStyle/>
        <a:p>
          <a:r>
            <a:rPr lang="pt-BR"/>
            <a:t>Database load </a:t>
          </a:r>
        </a:p>
      </dgm:t>
    </dgm:pt>
    <dgm:pt modelId="{7EBB6042-2321-4A21-A7C6-1B482B712F2E}" type="parTrans" cxnId="{048BC2F8-E827-46A3-8B41-0045023D8FF9}">
      <dgm:prSet/>
      <dgm:spPr/>
      <dgm:t>
        <a:bodyPr/>
        <a:lstStyle/>
        <a:p>
          <a:endParaRPr lang="pt-BR"/>
        </a:p>
      </dgm:t>
    </dgm:pt>
    <dgm:pt modelId="{1437E09E-1E56-4413-AEFC-06439B65051C}" type="sibTrans" cxnId="{048BC2F8-E827-46A3-8B41-0045023D8FF9}">
      <dgm:prSet/>
      <dgm:spPr/>
      <dgm:t>
        <a:bodyPr/>
        <a:lstStyle/>
        <a:p>
          <a:endParaRPr lang="pt-BR"/>
        </a:p>
      </dgm:t>
    </dgm:pt>
    <dgm:pt modelId="{E7FD60AF-5FF6-43EE-A001-210652738E8E}">
      <dgm:prSet/>
      <dgm:spPr/>
      <dgm:t>
        <a:bodyPr/>
        <a:lstStyle/>
        <a:p>
          <a:r>
            <a:rPr lang="pt-BR"/>
            <a:t>Standard scale (data normalization)</a:t>
          </a:r>
        </a:p>
      </dgm:t>
    </dgm:pt>
    <dgm:pt modelId="{2D36C511-D064-4E96-8447-BAC6495603C6}" type="parTrans" cxnId="{3325D23F-6CF3-4E8A-95B3-4CEA80716B00}">
      <dgm:prSet/>
      <dgm:spPr/>
      <dgm:t>
        <a:bodyPr/>
        <a:lstStyle/>
        <a:p>
          <a:endParaRPr lang="pt-BR"/>
        </a:p>
      </dgm:t>
    </dgm:pt>
    <dgm:pt modelId="{91604B2F-8605-4228-AF9B-1D6D934B0676}" type="sibTrans" cxnId="{3325D23F-6CF3-4E8A-95B3-4CEA80716B00}">
      <dgm:prSet/>
      <dgm:spPr/>
      <dgm:t>
        <a:bodyPr/>
        <a:lstStyle/>
        <a:p>
          <a:endParaRPr lang="pt-BR"/>
        </a:p>
      </dgm:t>
    </dgm:pt>
    <dgm:pt modelId="{113AF5B2-37EE-422F-BB90-09930E45326B}">
      <dgm:prSet/>
      <dgm:spPr/>
      <dgm:t>
        <a:bodyPr/>
        <a:lstStyle/>
        <a:p>
          <a:r>
            <a:rPr lang="pt-BR"/>
            <a:t>Dataset splitting into training and validation </a:t>
          </a:r>
        </a:p>
      </dgm:t>
    </dgm:pt>
    <dgm:pt modelId="{6C5D8591-E345-46F9-9222-A24BD6C72688}" type="parTrans" cxnId="{507DE5AD-4712-46B0-8320-290E981DE3B8}">
      <dgm:prSet/>
      <dgm:spPr/>
      <dgm:t>
        <a:bodyPr/>
        <a:lstStyle/>
        <a:p>
          <a:endParaRPr lang="pt-BR"/>
        </a:p>
      </dgm:t>
    </dgm:pt>
    <dgm:pt modelId="{6CD2A09E-6917-4CEE-B350-EC78FA1BF4CF}" type="sibTrans" cxnId="{507DE5AD-4712-46B0-8320-290E981DE3B8}">
      <dgm:prSet/>
      <dgm:spPr/>
      <dgm:t>
        <a:bodyPr/>
        <a:lstStyle/>
        <a:p>
          <a:endParaRPr lang="pt-BR"/>
        </a:p>
      </dgm:t>
    </dgm:pt>
    <dgm:pt modelId="{83A09B87-5FB5-41BB-9F35-DB2879A815DB}" type="pres">
      <dgm:prSet presAssocID="{AF04E22A-F438-4338-95DA-0EB1A8D7D3F0}" presName="Name0" presStyleCnt="0">
        <dgm:presLayoutVars>
          <dgm:dir/>
          <dgm:resizeHandles val="exact"/>
        </dgm:presLayoutVars>
      </dgm:prSet>
      <dgm:spPr/>
    </dgm:pt>
    <dgm:pt modelId="{F035E7B3-4ECD-43B5-8FC3-D72B3DFAABBD}" type="pres">
      <dgm:prSet presAssocID="{AF04E22A-F438-4338-95DA-0EB1A8D7D3F0}" presName="arrow" presStyleLbl="bgShp" presStyleIdx="0" presStyleCnt="1"/>
      <dgm:spPr/>
    </dgm:pt>
    <dgm:pt modelId="{AB531BB3-AF5C-40C4-A31A-EDE5316B32CD}" type="pres">
      <dgm:prSet presAssocID="{AF04E22A-F438-4338-95DA-0EB1A8D7D3F0}" presName="points" presStyleCnt="0"/>
      <dgm:spPr/>
    </dgm:pt>
    <dgm:pt modelId="{3B6CEF14-2037-446F-B730-19B9559C3D9E}" type="pres">
      <dgm:prSet presAssocID="{FE66B5CE-CC05-4ADC-A075-CC7D68485576}" presName="compositeA" presStyleCnt="0"/>
      <dgm:spPr/>
    </dgm:pt>
    <dgm:pt modelId="{13F2AAB1-45CA-4894-AD9A-60DB7D65902E}" type="pres">
      <dgm:prSet presAssocID="{FE66B5CE-CC05-4ADC-A075-CC7D68485576}" presName="textA" presStyleLbl="revTx" presStyleIdx="0" presStyleCnt="3">
        <dgm:presLayoutVars>
          <dgm:bulletEnabled val="1"/>
        </dgm:presLayoutVars>
      </dgm:prSet>
      <dgm:spPr/>
    </dgm:pt>
    <dgm:pt modelId="{0BEE7D94-7243-4A11-B31C-C3A13C0FFB21}" type="pres">
      <dgm:prSet presAssocID="{FE66B5CE-CC05-4ADC-A075-CC7D68485576}" presName="circleA" presStyleLbl="node1" presStyleIdx="0" presStyleCnt="3"/>
      <dgm:spPr/>
    </dgm:pt>
    <dgm:pt modelId="{62B90C69-14F3-4E00-917A-7B4CF7C34D13}" type="pres">
      <dgm:prSet presAssocID="{FE66B5CE-CC05-4ADC-A075-CC7D68485576}" presName="spaceA" presStyleCnt="0"/>
      <dgm:spPr/>
    </dgm:pt>
    <dgm:pt modelId="{17494FD9-3E9E-4F21-AD0A-355E01C647CD}" type="pres">
      <dgm:prSet presAssocID="{1437E09E-1E56-4413-AEFC-06439B65051C}" presName="space" presStyleCnt="0"/>
      <dgm:spPr/>
    </dgm:pt>
    <dgm:pt modelId="{20570FF4-48F8-431A-9332-5801DAC627BD}" type="pres">
      <dgm:prSet presAssocID="{E7FD60AF-5FF6-43EE-A001-210652738E8E}" presName="compositeB" presStyleCnt="0"/>
      <dgm:spPr/>
    </dgm:pt>
    <dgm:pt modelId="{B150E046-D6A4-494F-A614-0C5A61131985}" type="pres">
      <dgm:prSet presAssocID="{E7FD60AF-5FF6-43EE-A001-210652738E8E}" presName="textB" presStyleLbl="revTx" presStyleIdx="1" presStyleCnt="3">
        <dgm:presLayoutVars>
          <dgm:bulletEnabled val="1"/>
        </dgm:presLayoutVars>
      </dgm:prSet>
      <dgm:spPr/>
    </dgm:pt>
    <dgm:pt modelId="{7314F00F-76F1-4B22-BD8D-2918369960C9}" type="pres">
      <dgm:prSet presAssocID="{E7FD60AF-5FF6-43EE-A001-210652738E8E}" presName="circleB" presStyleLbl="node1" presStyleIdx="1" presStyleCnt="3"/>
      <dgm:spPr/>
    </dgm:pt>
    <dgm:pt modelId="{CF183FD8-ABA7-4D0C-8F96-821B13C2E5BE}" type="pres">
      <dgm:prSet presAssocID="{E7FD60AF-5FF6-43EE-A001-210652738E8E}" presName="spaceB" presStyleCnt="0"/>
      <dgm:spPr/>
    </dgm:pt>
    <dgm:pt modelId="{F7F43A28-F700-4250-864E-D7AF50E20E31}" type="pres">
      <dgm:prSet presAssocID="{91604B2F-8605-4228-AF9B-1D6D934B0676}" presName="space" presStyleCnt="0"/>
      <dgm:spPr/>
    </dgm:pt>
    <dgm:pt modelId="{F1CCB60D-6B3A-4BE7-ACF0-35FFE3A6B8DB}" type="pres">
      <dgm:prSet presAssocID="{113AF5B2-37EE-422F-BB90-09930E45326B}" presName="compositeA" presStyleCnt="0"/>
      <dgm:spPr/>
    </dgm:pt>
    <dgm:pt modelId="{C9A792A8-8BC5-452B-A226-3D81B04CC7CD}" type="pres">
      <dgm:prSet presAssocID="{113AF5B2-37EE-422F-BB90-09930E45326B}" presName="textA" presStyleLbl="revTx" presStyleIdx="2" presStyleCnt="3">
        <dgm:presLayoutVars>
          <dgm:bulletEnabled val="1"/>
        </dgm:presLayoutVars>
      </dgm:prSet>
      <dgm:spPr/>
    </dgm:pt>
    <dgm:pt modelId="{05DE36A5-B6D9-4FA2-9AC8-A87D5843C96C}" type="pres">
      <dgm:prSet presAssocID="{113AF5B2-37EE-422F-BB90-09930E45326B}" presName="circleA" presStyleLbl="node1" presStyleIdx="2" presStyleCnt="3"/>
      <dgm:spPr/>
    </dgm:pt>
    <dgm:pt modelId="{4C044284-5608-4C12-9732-CA8DC43A2CE8}" type="pres">
      <dgm:prSet presAssocID="{113AF5B2-37EE-422F-BB90-09930E45326B}" presName="spaceA" presStyleCnt="0"/>
      <dgm:spPr/>
    </dgm:pt>
  </dgm:ptLst>
  <dgm:cxnLst>
    <dgm:cxn modelId="{85B0A212-537C-42E6-A62B-DDD7BE446AA1}" type="presOf" srcId="{AF04E22A-F438-4338-95DA-0EB1A8D7D3F0}" destId="{83A09B87-5FB5-41BB-9F35-DB2879A815DB}" srcOrd="0" destOrd="0" presId="urn:microsoft.com/office/officeart/2005/8/layout/hProcess11"/>
    <dgm:cxn modelId="{99450421-6939-40F7-AEC2-1E98CE3E4B85}" type="presOf" srcId="{FE66B5CE-CC05-4ADC-A075-CC7D68485576}" destId="{13F2AAB1-45CA-4894-AD9A-60DB7D65902E}" srcOrd="0" destOrd="0" presId="urn:microsoft.com/office/officeart/2005/8/layout/hProcess11"/>
    <dgm:cxn modelId="{3325D23F-6CF3-4E8A-95B3-4CEA80716B00}" srcId="{AF04E22A-F438-4338-95DA-0EB1A8D7D3F0}" destId="{E7FD60AF-5FF6-43EE-A001-210652738E8E}" srcOrd="1" destOrd="0" parTransId="{2D36C511-D064-4E96-8447-BAC6495603C6}" sibTransId="{91604B2F-8605-4228-AF9B-1D6D934B0676}"/>
    <dgm:cxn modelId="{1B383674-218A-4A90-9006-AA2C7704AE03}" type="presOf" srcId="{E7FD60AF-5FF6-43EE-A001-210652738E8E}" destId="{B150E046-D6A4-494F-A614-0C5A61131985}" srcOrd="0" destOrd="0" presId="urn:microsoft.com/office/officeart/2005/8/layout/hProcess11"/>
    <dgm:cxn modelId="{507DE5AD-4712-46B0-8320-290E981DE3B8}" srcId="{AF04E22A-F438-4338-95DA-0EB1A8D7D3F0}" destId="{113AF5B2-37EE-422F-BB90-09930E45326B}" srcOrd="2" destOrd="0" parTransId="{6C5D8591-E345-46F9-9222-A24BD6C72688}" sibTransId="{6CD2A09E-6917-4CEE-B350-EC78FA1BF4CF}"/>
    <dgm:cxn modelId="{CAE184CF-7A68-4E07-AC18-938820826968}" type="presOf" srcId="{113AF5B2-37EE-422F-BB90-09930E45326B}" destId="{C9A792A8-8BC5-452B-A226-3D81B04CC7CD}" srcOrd="0" destOrd="0" presId="urn:microsoft.com/office/officeart/2005/8/layout/hProcess11"/>
    <dgm:cxn modelId="{048BC2F8-E827-46A3-8B41-0045023D8FF9}" srcId="{AF04E22A-F438-4338-95DA-0EB1A8D7D3F0}" destId="{FE66B5CE-CC05-4ADC-A075-CC7D68485576}" srcOrd="0" destOrd="0" parTransId="{7EBB6042-2321-4A21-A7C6-1B482B712F2E}" sibTransId="{1437E09E-1E56-4413-AEFC-06439B65051C}"/>
    <dgm:cxn modelId="{2C544065-7917-4005-AD60-849B01F7CF8A}" type="presParOf" srcId="{83A09B87-5FB5-41BB-9F35-DB2879A815DB}" destId="{F035E7B3-4ECD-43B5-8FC3-D72B3DFAABBD}" srcOrd="0" destOrd="0" presId="urn:microsoft.com/office/officeart/2005/8/layout/hProcess11"/>
    <dgm:cxn modelId="{72360E60-DE0F-4AB5-AC0B-661E6846C64A}" type="presParOf" srcId="{83A09B87-5FB5-41BB-9F35-DB2879A815DB}" destId="{AB531BB3-AF5C-40C4-A31A-EDE5316B32CD}" srcOrd="1" destOrd="0" presId="urn:microsoft.com/office/officeart/2005/8/layout/hProcess11"/>
    <dgm:cxn modelId="{83327B95-7F59-4EE0-9EB9-4163E0A3D2E7}" type="presParOf" srcId="{AB531BB3-AF5C-40C4-A31A-EDE5316B32CD}" destId="{3B6CEF14-2037-446F-B730-19B9559C3D9E}" srcOrd="0" destOrd="0" presId="urn:microsoft.com/office/officeart/2005/8/layout/hProcess11"/>
    <dgm:cxn modelId="{5883FC47-3ACC-427D-A890-FD846647C362}" type="presParOf" srcId="{3B6CEF14-2037-446F-B730-19B9559C3D9E}" destId="{13F2AAB1-45CA-4894-AD9A-60DB7D65902E}" srcOrd="0" destOrd="0" presId="urn:microsoft.com/office/officeart/2005/8/layout/hProcess11"/>
    <dgm:cxn modelId="{C0019719-0D13-4EAF-B2E5-9C6147961D2F}" type="presParOf" srcId="{3B6CEF14-2037-446F-B730-19B9559C3D9E}" destId="{0BEE7D94-7243-4A11-B31C-C3A13C0FFB21}" srcOrd="1" destOrd="0" presId="urn:microsoft.com/office/officeart/2005/8/layout/hProcess11"/>
    <dgm:cxn modelId="{4CC2B404-8DB4-438B-80ED-1ACD47BDFB37}" type="presParOf" srcId="{3B6CEF14-2037-446F-B730-19B9559C3D9E}" destId="{62B90C69-14F3-4E00-917A-7B4CF7C34D13}" srcOrd="2" destOrd="0" presId="urn:microsoft.com/office/officeart/2005/8/layout/hProcess11"/>
    <dgm:cxn modelId="{4BCFF1E8-5C05-437C-9F31-30386221F33B}" type="presParOf" srcId="{AB531BB3-AF5C-40C4-A31A-EDE5316B32CD}" destId="{17494FD9-3E9E-4F21-AD0A-355E01C647CD}" srcOrd="1" destOrd="0" presId="urn:microsoft.com/office/officeart/2005/8/layout/hProcess11"/>
    <dgm:cxn modelId="{049D0B12-9190-4372-B125-3E96DD34A866}" type="presParOf" srcId="{AB531BB3-AF5C-40C4-A31A-EDE5316B32CD}" destId="{20570FF4-48F8-431A-9332-5801DAC627BD}" srcOrd="2" destOrd="0" presId="urn:microsoft.com/office/officeart/2005/8/layout/hProcess11"/>
    <dgm:cxn modelId="{1165B795-DDBE-4DBD-A4DA-3843474A4D9D}" type="presParOf" srcId="{20570FF4-48F8-431A-9332-5801DAC627BD}" destId="{B150E046-D6A4-494F-A614-0C5A61131985}" srcOrd="0" destOrd="0" presId="urn:microsoft.com/office/officeart/2005/8/layout/hProcess11"/>
    <dgm:cxn modelId="{4B224A1D-6D62-45F7-88D3-971A0F139929}" type="presParOf" srcId="{20570FF4-48F8-431A-9332-5801DAC627BD}" destId="{7314F00F-76F1-4B22-BD8D-2918369960C9}" srcOrd="1" destOrd="0" presId="urn:microsoft.com/office/officeart/2005/8/layout/hProcess11"/>
    <dgm:cxn modelId="{89E90E30-EDD8-4C25-A20B-3D95C7E745B6}" type="presParOf" srcId="{20570FF4-48F8-431A-9332-5801DAC627BD}" destId="{CF183FD8-ABA7-4D0C-8F96-821B13C2E5BE}" srcOrd="2" destOrd="0" presId="urn:microsoft.com/office/officeart/2005/8/layout/hProcess11"/>
    <dgm:cxn modelId="{CDFC94D8-DB47-403D-B8FF-9C62C4CF7DF5}" type="presParOf" srcId="{AB531BB3-AF5C-40C4-A31A-EDE5316B32CD}" destId="{F7F43A28-F700-4250-864E-D7AF50E20E31}" srcOrd="3" destOrd="0" presId="urn:microsoft.com/office/officeart/2005/8/layout/hProcess11"/>
    <dgm:cxn modelId="{3D35289E-5B66-4017-B625-B8568F208577}" type="presParOf" srcId="{AB531BB3-AF5C-40C4-A31A-EDE5316B32CD}" destId="{F1CCB60D-6B3A-4BE7-ACF0-35FFE3A6B8DB}" srcOrd="4" destOrd="0" presId="urn:microsoft.com/office/officeart/2005/8/layout/hProcess11"/>
    <dgm:cxn modelId="{44D09DAE-050D-47E4-9DE9-9916B15219B0}" type="presParOf" srcId="{F1CCB60D-6B3A-4BE7-ACF0-35FFE3A6B8DB}" destId="{C9A792A8-8BC5-452B-A226-3D81B04CC7CD}" srcOrd="0" destOrd="0" presId="urn:microsoft.com/office/officeart/2005/8/layout/hProcess11"/>
    <dgm:cxn modelId="{3B9BDDFB-DD53-48EB-BF9A-FAE1D2D98CB4}" type="presParOf" srcId="{F1CCB60D-6B3A-4BE7-ACF0-35FFE3A6B8DB}" destId="{05DE36A5-B6D9-4FA2-9AC8-A87D5843C96C}" srcOrd="1" destOrd="0" presId="urn:microsoft.com/office/officeart/2005/8/layout/hProcess11"/>
    <dgm:cxn modelId="{CBE158E4-96E7-46FD-BCA4-7F252D900DB9}" type="presParOf" srcId="{F1CCB60D-6B3A-4BE7-ACF0-35FFE3A6B8DB}" destId="{4C044284-5608-4C12-9732-CA8DC43A2CE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E54D1A-83F2-42D6-9B7D-7BE9C1B0C076}" type="doc">
      <dgm:prSet loTypeId="urn:microsoft.com/office/officeart/2005/8/layout/hProcess11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pt-BR"/>
        </a:p>
      </dgm:t>
    </dgm:pt>
    <dgm:pt modelId="{82BE96CA-EDD4-44AC-999A-F438A113F383}">
      <dgm:prSet/>
      <dgm:spPr/>
      <dgm:t>
        <a:bodyPr/>
        <a:lstStyle/>
        <a:p>
          <a:r>
            <a:rPr lang="pt-BR"/>
            <a:t>Setting classification estimators </a:t>
          </a:r>
        </a:p>
      </dgm:t>
    </dgm:pt>
    <dgm:pt modelId="{2EB97C1E-E13D-4CBC-B601-2DE12C962FC9}" type="parTrans" cxnId="{49FF3214-EBFD-4916-B9C3-E6A3CE241F4D}">
      <dgm:prSet/>
      <dgm:spPr/>
      <dgm:t>
        <a:bodyPr/>
        <a:lstStyle/>
        <a:p>
          <a:endParaRPr lang="pt-BR"/>
        </a:p>
      </dgm:t>
    </dgm:pt>
    <dgm:pt modelId="{461CA845-80BB-460B-B24A-D71BD8096D59}" type="sibTrans" cxnId="{49FF3214-EBFD-4916-B9C3-E6A3CE241F4D}">
      <dgm:prSet/>
      <dgm:spPr/>
      <dgm:t>
        <a:bodyPr/>
        <a:lstStyle/>
        <a:p>
          <a:endParaRPr lang="pt-BR"/>
        </a:p>
      </dgm:t>
    </dgm:pt>
    <dgm:pt modelId="{BBEDD14D-A4F8-4971-899E-1107D3C03D4A}">
      <dgm:prSet/>
      <dgm:spPr/>
      <dgm:t>
        <a:bodyPr/>
        <a:lstStyle/>
        <a:p>
          <a:r>
            <a:rPr lang="pt-BR"/>
            <a:t>Setting range of hyperparameters </a:t>
          </a:r>
        </a:p>
      </dgm:t>
    </dgm:pt>
    <dgm:pt modelId="{9019B5D6-F6AA-4B90-B245-7C17AB7A9419}" type="parTrans" cxnId="{CDEA2BE6-E23F-4F6B-AF3F-5E5DCCA3B0BC}">
      <dgm:prSet/>
      <dgm:spPr/>
      <dgm:t>
        <a:bodyPr/>
        <a:lstStyle/>
        <a:p>
          <a:endParaRPr lang="pt-BR"/>
        </a:p>
      </dgm:t>
    </dgm:pt>
    <dgm:pt modelId="{8ADD7A76-2146-48E1-80AB-5D0992E4AE87}" type="sibTrans" cxnId="{CDEA2BE6-E23F-4F6B-AF3F-5E5DCCA3B0BC}">
      <dgm:prSet/>
      <dgm:spPr/>
      <dgm:t>
        <a:bodyPr/>
        <a:lstStyle/>
        <a:p>
          <a:endParaRPr lang="pt-BR"/>
        </a:p>
      </dgm:t>
    </dgm:pt>
    <dgm:pt modelId="{54BEFD23-2B56-47DA-B6AF-3420E75BBB3B}">
      <dgm:prSet/>
      <dgm:spPr/>
      <dgm:t>
        <a:bodyPr/>
        <a:lstStyle/>
        <a:p>
          <a:r>
            <a:rPr lang="pt-BR"/>
            <a:t>Finding the best hyperparameters using GridSearchCV</a:t>
          </a:r>
        </a:p>
      </dgm:t>
    </dgm:pt>
    <dgm:pt modelId="{A6DF6EA7-AD3D-48A8-99C4-7D48D38EB58E}" type="parTrans" cxnId="{BD7EB661-3EB7-4457-B9A3-A456486F570E}">
      <dgm:prSet/>
      <dgm:spPr/>
      <dgm:t>
        <a:bodyPr/>
        <a:lstStyle/>
        <a:p>
          <a:endParaRPr lang="pt-BR"/>
        </a:p>
      </dgm:t>
    </dgm:pt>
    <dgm:pt modelId="{5B39223A-AF5D-4F6A-867C-BE29C225BB85}" type="sibTrans" cxnId="{BD7EB661-3EB7-4457-B9A3-A456486F570E}">
      <dgm:prSet/>
      <dgm:spPr/>
      <dgm:t>
        <a:bodyPr/>
        <a:lstStyle/>
        <a:p>
          <a:endParaRPr lang="pt-BR"/>
        </a:p>
      </dgm:t>
    </dgm:pt>
    <dgm:pt modelId="{B5E7A6FE-3796-4661-A73B-715BF93DF37A}">
      <dgm:prSet/>
      <dgm:spPr/>
      <dgm:t>
        <a:bodyPr/>
        <a:lstStyle/>
        <a:p>
          <a:r>
            <a:rPr lang="pt-BR"/>
            <a:t>Setting the best parameters to model</a:t>
          </a:r>
        </a:p>
      </dgm:t>
    </dgm:pt>
    <dgm:pt modelId="{46BEAF14-FF17-4B09-AEA9-0DCCCA0DCB80}" type="parTrans" cxnId="{01A8A028-0867-44DF-B68A-73A57576AB54}">
      <dgm:prSet/>
      <dgm:spPr/>
      <dgm:t>
        <a:bodyPr/>
        <a:lstStyle/>
        <a:p>
          <a:endParaRPr lang="pt-BR"/>
        </a:p>
      </dgm:t>
    </dgm:pt>
    <dgm:pt modelId="{C8ADE963-33C3-421B-A6CC-8C7AEFF912F6}" type="sibTrans" cxnId="{01A8A028-0867-44DF-B68A-73A57576AB54}">
      <dgm:prSet/>
      <dgm:spPr/>
      <dgm:t>
        <a:bodyPr/>
        <a:lstStyle/>
        <a:p>
          <a:endParaRPr lang="pt-BR"/>
        </a:p>
      </dgm:t>
    </dgm:pt>
    <dgm:pt modelId="{F62B39DA-2060-467B-B4C6-AA49936C4758}" type="pres">
      <dgm:prSet presAssocID="{FFE54D1A-83F2-42D6-9B7D-7BE9C1B0C076}" presName="Name0" presStyleCnt="0">
        <dgm:presLayoutVars>
          <dgm:dir/>
          <dgm:resizeHandles val="exact"/>
        </dgm:presLayoutVars>
      </dgm:prSet>
      <dgm:spPr/>
    </dgm:pt>
    <dgm:pt modelId="{D36CE234-41D3-45FC-B136-20A1F6E94E1C}" type="pres">
      <dgm:prSet presAssocID="{FFE54D1A-83F2-42D6-9B7D-7BE9C1B0C076}" presName="arrow" presStyleLbl="bgShp" presStyleIdx="0" presStyleCnt="1"/>
      <dgm:spPr/>
    </dgm:pt>
    <dgm:pt modelId="{317DDC1B-D10C-4540-B3AF-27088005D521}" type="pres">
      <dgm:prSet presAssocID="{FFE54D1A-83F2-42D6-9B7D-7BE9C1B0C076}" presName="points" presStyleCnt="0"/>
      <dgm:spPr/>
    </dgm:pt>
    <dgm:pt modelId="{17D616B9-B687-4491-835C-FEE7D853CB45}" type="pres">
      <dgm:prSet presAssocID="{82BE96CA-EDD4-44AC-999A-F438A113F383}" presName="compositeA" presStyleCnt="0"/>
      <dgm:spPr/>
    </dgm:pt>
    <dgm:pt modelId="{ED0C32D0-63A7-4771-9CAC-7B3A8C2DA172}" type="pres">
      <dgm:prSet presAssocID="{82BE96CA-EDD4-44AC-999A-F438A113F383}" presName="textA" presStyleLbl="revTx" presStyleIdx="0" presStyleCnt="4">
        <dgm:presLayoutVars>
          <dgm:bulletEnabled val="1"/>
        </dgm:presLayoutVars>
      </dgm:prSet>
      <dgm:spPr/>
    </dgm:pt>
    <dgm:pt modelId="{EF24004C-0D5B-46F8-BB44-6C4ECC0212E1}" type="pres">
      <dgm:prSet presAssocID="{82BE96CA-EDD4-44AC-999A-F438A113F383}" presName="circleA" presStyleLbl="node1" presStyleIdx="0" presStyleCnt="4"/>
      <dgm:spPr/>
    </dgm:pt>
    <dgm:pt modelId="{FF029578-3D7A-4AC9-9566-C056EBE574DF}" type="pres">
      <dgm:prSet presAssocID="{82BE96CA-EDD4-44AC-999A-F438A113F383}" presName="spaceA" presStyleCnt="0"/>
      <dgm:spPr/>
    </dgm:pt>
    <dgm:pt modelId="{56CDAE78-D3FA-40CA-966A-3324D4C6F07A}" type="pres">
      <dgm:prSet presAssocID="{461CA845-80BB-460B-B24A-D71BD8096D59}" presName="space" presStyleCnt="0"/>
      <dgm:spPr/>
    </dgm:pt>
    <dgm:pt modelId="{44535F6D-05FC-48E9-A1C6-AB01B1C71169}" type="pres">
      <dgm:prSet presAssocID="{BBEDD14D-A4F8-4971-899E-1107D3C03D4A}" presName="compositeB" presStyleCnt="0"/>
      <dgm:spPr/>
    </dgm:pt>
    <dgm:pt modelId="{63EA1397-19F8-4AD6-BB0E-92F68D30DD61}" type="pres">
      <dgm:prSet presAssocID="{BBEDD14D-A4F8-4971-899E-1107D3C03D4A}" presName="textB" presStyleLbl="revTx" presStyleIdx="1" presStyleCnt="4">
        <dgm:presLayoutVars>
          <dgm:bulletEnabled val="1"/>
        </dgm:presLayoutVars>
      </dgm:prSet>
      <dgm:spPr/>
    </dgm:pt>
    <dgm:pt modelId="{A47D529A-7E00-4CB3-A685-36531C941E28}" type="pres">
      <dgm:prSet presAssocID="{BBEDD14D-A4F8-4971-899E-1107D3C03D4A}" presName="circleB" presStyleLbl="node1" presStyleIdx="1" presStyleCnt="4"/>
      <dgm:spPr/>
    </dgm:pt>
    <dgm:pt modelId="{55A4BDE0-76C6-4048-8C64-78820E9C5AAA}" type="pres">
      <dgm:prSet presAssocID="{BBEDD14D-A4F8-4971-899E-1107D3C03D4A}" presName="spaceB" presStyleCnt="0"/>
      <dgm:spPr/>
    </dgm:pt>
    <dgm:pt modelId="{4F1C43CA-82F8-4627-95A0-4AE2C446E4FE}" type="pres">
      <dgm:prSet presAssocID="{8ADD7A76-2146-48E1-80AB-5D0992E4AE87}" presName="space" presStyleCnt="0"/>
      <dgm:spPr/>
    </dgm:pt>
    <dgm:pt modelId="{DDE381F1-F343-44B3-A1BD-5177DF109306}" type="pres">
      <dgm:prSet presAssocID="{54BEFD23-2B56-47DA-B6AF-3420E75BBB3B}" presName="compositeA" presStyleCnt="0"/>
      <dgm:spPr/>
    </dgm:pt>
    <dgm:pt modelId="{2BA65217-50B3-4A2A-B6DD-4DCC5646E290}" type="pres">
      <dgm:prSet presAssocID="{54BEFD23-2B56-47DA-B6AF-3420E75BBB3B}" presName="textA" presStyleLbl="revTx" presStyleIdx="2" presStyleCnt="4">
        <dgm:presLayoutVars>
          <dgm:bulletEnabled val="1"/>
        </dgm:presLayoutVars>
      </dgm:prSet>
      <dgm:spPr/>
    </dgm:pt>
    <dgm:pt modelId="{AD400623-70B6-4E4A-8C2A-B9D4E67CDA6E}" type="pres">
      <dgm:prSet presAssocID="{54BEFD23-2B56-47DA-B6AF-3420E75BBB3B}" presName="circleA" presStyleLbl="node1" presStyleIdx="2" presStyleCnt="4"/>
      <dgm:spPr/>
    </dgm:pt>
    <dgm:pt modelId="{A419F9D0-62A4-4489-8019-4F34D9FB06F7}" type="pres">
      <dgm:prSet presAssocID="{54BEFD23-2B56-47DA-B6AF-3420E75BBB3B}" presName="spaceA" presStyleCnt="0"/>
      <dgm:spPr/>
    </dgm:pt>
    <dgm:pt modelId="{3656DCAD-6C1C-4A1A-8343-7A3A25233D01}" type="pres">
      <dgm:prSet presAssocID="{5B39223A-AF5D-4F6A-867C-BE29C225BB85}" presName="space" presStyleCnt="0"/>
      <dgm:spPr/>
    </dgm:pt>
    <dgm:pt modelId="{A4AA6399-459D-425E-ADE5-7CA6C72099ED}" type="pres">
      <dgm:prSet presAssocID="{B5E7A6FE-3796-4661-A73B-715BF93DF37A}" presName="compositeB" presStyleCnt="0"/>
      <dgm:spPr/>
    </dgm:pt>
    <dgm:pt modelId="{FE2DA405-2388-489F-9A94-50F0A56313EF}" type="pres">
      <dgm:prSet presAssocID="{B5E7A6FE-3796-4661-A73B-715BF93DF37A}" presName="textB" presStyleLbl="revTx" presStyleIdx="3" presStyleCnt="4">
        <dgm:presLayoutVars>
          <dgm:bulletEnabled val="1"/>
        </dgm:presLayoutVars>
      </dgm:prSet>
      <dgm:spPr/>
    </dgm:pt>
    <dgm:pt modelId="{3B1C1CF6-AF27-4623-A174-BC60AAFCA20B}" type="pres">
      <dgm:prSet presAssocID="{B5E7A6FE-3796-4661-A73B-715BF93DF37A}" presName="circleB" presStyleLbl="node1" presStyleIdx="3" presStyleCnt="4"/>
      <dgm:spPr/>
    </dgm:pt>
    <dgm:pt modelId="{A90A1E04-BAED-4B26-AD4E-70DBAFFAD33C}" type="pres">
      <dgm:prSet presAssocID="{B5E7A6FE-3796-4661-A73B-715BF93DF37A}" presName="spaceB" presStyleCnt="0"/>
      <dgm:spPr/>
    </dgm:pt>
  </dgm:ptLst>
  <dgm:cxnLst>
    <dgm:cxn modelId="{1DDDFE04-C11D-4D57-889E-8C75ECDBDF51}" type="presOf" srcId="{82BE96CA-EDD4-44AC-999A-F438A113F383}" destId="{ED0C32D0-63A7-4771-9CAC-7B3A8C2DA172}" srcOrd="0" destOrd="0" presId="urn:microsoft.com/office/officeart/2005/8/layout/hProcess11"/>
    <dgm:cxn modelId="{49FF3214-EBFD-4916-B9C3-E6A3CE241F4D}" srcId="{FFE54D1A-83F2-42D6-9B7D-7BE9C1B0C076}" destId="{82BE96CA-EDD4-44AC-999A-F438A113F383}" srcOrd="0" destOrd="0" parTransId="{2EB97C1E-E13D-4CBC-B601-2DE12C962FC9}" sibTransId="{461CA845-80BB-460B-B24A-D71BD8096D59}"/>
    <dgm:cxn modelId="{01A8A028-0867-44DF-B68A-73A57576AB54}" srcId="{FFE54D1A-83F2-42D6-9B7D-7BE9C1B0C076}" destId="{B5E7A6FE-3796-4661-A73B-715BF93DF37A}" srcOrd="3" destOrd="0" parTransId="{46BEAF14-FF17-4B09-AEA9-0DCCCA0DCB80}" sibTransId="{C8ADE963-33C3-421B-A6CC-8C7AEFF912F6}"/>
    <dgm:cxn modelId="{BD7EB661-3EB7-4457-B9A3-A456486F570E}" srcId="{FFE54D1A-83F2-42D6-9B7D-7BE9C1B0C076}" destId="{54BEFD23-2B56-47DA-B6AF-3420E75BBB3B}" srcOrd="2" destOrd="0" parTransId="{A6DF6EA7-AD3D-48A8-99C4-7D48D38EB58E}" sibTransId="{5B39223A-AF5D-4F6A-867C-BE29C225BB85}"/>
    <dgm:cxn modelId="{10F9774C-EF8C-4D7B-8A7C-9CBD6E4104AF}" type="presOf" srcId="{FFE54D1A-83F2-42D6-9B7D-7BE9C1B0C076}" destId="{F62B39DA-2060-467B-B4C6-AA49936C4758}" srcOrd="0" destOrd="0" presId="urn:microsoft.com/office/officeart/2005/8/layout/hProcess11"/>
    <dgm:cxn modelId="{90EBB790-EC5E-4B5B-8EBF-C1D75EADB6B2}" type="presOf" srcId="{B5E7A6FE-3796-4661-A73B-715BF93DF37A}" destId="{FE2DA405-2388-489F-9A94-50F0A56313EF}" srcOrd="0" destOrd="0" presId="urn:microsoft.com/office/officeart/2005/8/layout/hProcess11"/>
    <dgm:cxn modelId="{04BC0A9F-04A8-472D-9E20-01BC5ACF9EA6}" type="presOf" srcId="{BBEDD14D-A4F8-4971-899E-1107D3C03D4A}" destId="{63EA1397-19F8-4AD6-BB0E-92F68D30DD61}" srcOrd="0" destOrd="0" presId="urn:microsoft.com/office/officeart/2005/8/layout/hProcess11"/>
    <dgm:cxn modelId="{CDEA2BE6-E23F-4F6B-AF3F-5E5DCCA3B0BC}" srcId="{FFE54D1A-83F2-42D6-9B7D-7BE9C1B0C076}" destId="{BBEDD14D-A4F8-4971-899E-1107D3C03D4A}" srcOrd="1" destOrd="0" parTransId="{9019B5D6-F6AA-4B90-B245-7C17AB7A9419}" sibTransId="{8ADD7A76-2146-48E1-80AB-5D0992E4AE87}"/>
    <dgm:cxn modelId="{C08D80F6-1866-4617-A022-39A55AACCED5}" type="presOf" srcId="{54BEFD23-2B56-47DA-B6AF-3420E75BBB3B}" destId="{2BA65217-50B3-4A2A-B6DD-4DCC5646E290}" srcOrd="0" destOrd="0" presId="urn:microsoft.com/office/officeart/2005/8/layout/hProcess11"/>
    <dgm:cxn modelId="{266F83A9-DE51-4BB4-B5D6-9E2772C07A63}" type="presParOf" srcId="{F62B39DA-2060-467B-B4C6-AA49936C4758}" destId="{D36CE234-41D3-45FC-B136-20A1F6E94E1C}" srcOrd="0" destOrd="0" presId="urn:microsoft.com/office/officeart/2005/8/layout/hProcess11"/>
    <dgm:cxn modelId="{DBEC6135-A9D9-436F-B02D-343E16E06EDD}" type="presParOf" srcId="{F62B39DA-2060-467B-B4C6-AA49936C4758}" destId="{317DDC1B-D10C-4540-B3AF-27088005D521}" srcOrd="1" destOrd="0" presId="urn:microsoft.com/office/officeart/2005/8/layout/hProcess11"/>
    <dgm:cxn modelId="{035B582E-15AF-453C-BFA6-47DA34AC0987}" type="presParOf" srcId="{317DDC1B-D10C-4540-B3AF-27088005D521}" destId="{17D616B9-B687-4491-835C-FEE7D853CB45}" srcOrd="0" destOrd="0" presId="urn:microsoft.com/office/officeart/2005/8/layout/hProcess11"/>
    <dgm:cxn modelId="{6C3ABF43-A0CD-49C1-9C51-453C511A7587}" type="presParOf" srcId="{17D616B9-B687-4491-835C-FEE7D853CB45}" destId="{ED0C32D0-63A7-4771-9CAC-7B3A8C2DA172}" srcOrd="0" destOrd="0" presId="urn:microsoft.com/office/officeart/2005/8/layout/hProcess11"/>
    <dgm:cxn modelId="{16B217EF-D915-4C59-83F8-0CF25B40A660}" type="presParOf" srcId="{17D616B9-B687-4491-835C-FEE7D853CB45}" destId="{EF24004C-0D5B-46F8-BB44-6C4ECC0212E1}" srcOrd="1" destOrd="0" presId="urn:microsoft.com/office/officeart/2005/8/layout/hProcess11"/>
    <dgm:cxn modelId="{7D92D550-EAFE-425E-B555-9A79B33AD5AE}" type="presParOf" srcId="{17D616B9-B687-4491-835C-FEE7D853CB45}" destId="{FF029578-3D7A-4AC9-9566-C056EBE574DF}" srcOrd="2" destOrd="0" presId="urn:microsoft.com/office/officeart/2005/8/layout/hProcess11"/>
    <dgm:cxn modelId="{B04EA283-CF36-4CCF-B755-14D7B4E50ECA}" type="presParOf" srcId="{317DDC1B-D10C-4540-B3AF-27088005D521}" destId="{56CDAE78-D3FA-40CA-966A-3324D4C6F07A}" srcOrd="1" destOrd="0" presId="urn:microsoft.com/office/officeart/2005/8/layout/hProcess11"/>
    <dgm:cxn modelId="{E311A21F-7622-4E9B-9ADE-A8811B26CFC4}" type="presParOf" srcId="{317DDC1B-D10C-4540-B3AF-27088005D521}" destId="{44535F6D-05FC-48E9-A1C6-AB01B1C71169}" srcOrd="2" destOrd="0" presId="urn:microsoft.com/office/officeart/2005/8/layout/hProcess11"/>
    <dgm:cxn modelId="{0AAD597E-C5BB-4E0E-AF08-CC66AC7CE37F}" type="presParOf" srcId="{44535F6D-05FC-48E9-A1C6-AB01B1C71169}" destId="{63EA1397-19F8-4AD6-BB0E-92F68D30DD61}" srcOrd="0" destOrd="0" presId="urn:microsoft.com/office/officeart/2005/8/layout/hProcess11"/>
    <dgm:cxn modelId="{588FBB44-5813-4766-B6F2-6AAAA1AA545E}" type="presParOf" srcId="{44535F6D-05FC-48E9-A1C6-AB01B1C71169}" destId="{A47D529A-7E00-4CB3-A685-36531C941E28}" srcOrd="1" destOrd="0" presId="urn:microsoft.com/office/officeart/2005/8/layout/hProcess11"/>
    <dgm:cxn modelId="{B346EA51-814E-4B07-AE02-17756CAFB4CD}" type="presParOf" srcId="{44535F6D-05FC-48E9-A1C6-AB01B1C71169}" destId="{55A4BDE0-76C6-4048-8C64-78820E9C5AAA}" srcOrd="2" destOrd="0" presId="urn:microsoft.com/office/officeart/2005/8/layout/hProcess11"/>
    <dgm:cxn modelId="{8525B575-75CF-4E11-8C17-F0C9B512CBC6}" type="presParOf" srcId="{317DDC1B-D10C-4540-B3AF-27088005D521}" destId="{4F1C43CA-82F8-4627-95A0-4AE2C446E4FE}" srcOrd="3" destOrd="0" presId="urn:microsoft.com/office/officeart/2005/8/layout/hProcess11"/>
    <dgm:cxn modelId="{E5819FDF-75DA-4904-9A17-60C387AF812F}" type="presParOf" srcId="{317DDC1B-D10C-4540-B3AF-27088005D521}" destId="{DDE381F1-F343-44B3-A1BD-5177DF109306}" srcOrd="4" destOrd="0" presId="urn:microsoft.com/office/officeart/2005/8/layout/hProcess11"/>
    <dgm:cxn modelId="{A033A05B-E301-4BAA-99B1-DFF6F4A888DD}" type="presParOf" srcId="{DDE381F1-F343-44B3-A1BD-5177DF109306}" destId="{2BA65217-50B3-4A2A-B6DD-4DCC5646E290}" srcOrd="0" destOrd="0" presId="urn:microsoft.com/office/officeart/2005/8/layout/hProcess11"/>
    <dgm:cxn modelId="{EF57ECD4-95CB-47AA-89E5-93DECDC5036B}" type="presParOf" srcId="{DDE381F1-F343-44B3-A1BD-5177DF109306}" destId="{AD400623-70B6-4E4A-8C2A-B9D4E67CDA6E}" srcOrd="1" destOrd="0" presId="urn:microsoft.com/office/officeart/2005/8/layout/hProcess11"/>
    <dgm:cxn modelId="{697950DC-8715-4E6C-A98B-B6AA3BD3C49B}" type="presParOf" srcId="{DDE381F1-F343-44B3-A1BD-5177DF109306}" destId="{A419F9D0-62A4-4489-8019-4F34D9FB06F7}" srcOrd="2" destOrd="0" presId="urn:microsoft.com/office/officeart/2005/8/layout/hProcess11"/>
    <dgm:cxn modelId="{CDAE32F0-22AD-4B0C-9908-B19DAE862D2E}" type="presParOf" srcId="{317DDC1B-D10C-4540-B3AF-27088005D521}" destId="{3656DCAD-6C1C-4A1A-8343-7A3A25233D01}" srcOrd="5" destOrd="0" presId="urn:microsoft.com/office/officeart/2005/8/layout/hProcess11"/>
    <dgm:cxn modelId="{5252F487-16D1-40E2-A5CB-FF87672603AF}" type="presParOf" srcId="{317DDC1B-D10C-4540-B3AF-27088005D521}" destId="{A4AA6399-459D-425E-ADE5-7CA6C72099ED}" srcOrd="6" destOrd="0" presId="urn:microsoft.com/office/officeart/2005/8/layout/hProcess11"/>
    <dgm:cxn modelId="{6FE807D9-17C5-4DDA-AA0E-C65A55155979}" type="presParOf" srcId="{A4AA6399-459D-425E-ADE5-7CA6C72099ED}" destId="{FE2DA405-2388-489F-9A94-50F0A56313EF}" srcOrd="0" destOrd="0" presId="urn:microsoft.com/office/officeart/2005/8/layout/hProcess11"/>
    <dgm:cxn modelId="{FF531095-D8DD-4908-881D-40D8D3469B64}" type="presParOf" srcId="{A4AA6399-459D-425E-ADE5-7CA6C72099ED}" destId="{3B1C1CF6-AF27-4623-A174-BC60AAFCA20B}" srcOrd="1" destOrd="0" presId="urn:microsoft.com/office/officeart/2005/8/layout/hProcess11"/>
    <dgm:cxn modelId="{BE83BC35-A25E-476B-8900-01EBCCE4815E}" type="presParOf" srcId="{A4AA6399-459D-425E-ADE5-7CA6C72099ED}" destId="{A90A1E04-BAED-4B26-AD4E-70DBAFFAD33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CEB11C-EA19-4E8D-97CF-C9DDC350957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34A853A9-DA0E-4CC8-BE07-78ED46F86AD0}">
      <dgm:prSet/>
      <dgm:spPr/>
      <dgm:t>
        <a:bodyPr/>
        <a:lstStyle/>
        <a:p>
          <a:r>
            <a:rPr lang="pt-BR"/>
            <a:t>Get the accuracy for each model (training dataset)</a:t>
          </a:r>
        </a:p>
      </dgm:t>
    </dgm:pt>
    <dgm:pt modelId="{40DE3673-4767-4FEC-BE72-010B3AD0FDB9}" type="parTrans" cxnId="{BA4F326A-D8DD-4DFF-AE2C-3364F8233709}">
      <dgm:prSet/>
      <dgm:spPr/>
      <dgm:t>
        <a:bodyPr/>
        <a:lstStyle/>
        <a:p>
          <a:endParaRPr lang="pt-BR"/>
        </a:p>
      </dgm:t>
    </dgm:pt>
    <dgm:pt modelId="{CB7D67F4-B6A6-48C7-B205-793A55D8A4CF}" type="sibTrans" cxnId="{BA4F326A-D8DD-4DFF-AE2C-3364F8233709}">
      <dgm:prSet/>
      <dgm:spPr/>
      <dgm:t>
        <a:bodyPr/>
        <a:lstStyle/>
        <a:p>
          <a:endParaRPr lang="pt-BR"/>
        </a:p>
      </dgm:t>
    </dgm:pt>
    <dgm:pt modelId="{E46A660D-1A3F-4551-BE19-AB50299D1394}">
      <dgm:prSet/>
      <dgm:spPr/>
      <dgm:t>
        <a:bodyPr/>
        <a:lstStyle/>
        <a:p>
          <a:r>
            <a:rPr lang="pt-BR"/>
            <a:t>Get the accuracy and score for each model (validation dataset)</a:t>
          </a:r>
        </a:p>
      </dgm:t>
    </dgm:pt>
    <dgm:pt modelId="{F63C843B-D22C-4904-A704-3F1F8A059626}" type="parTrans" cxnId="{90C6B7E3-7763-4347-BF45-587162A781D1}">
      <dgm:prSet/>
      <dgm:spPr/>
      <dgm:t>
        <a:bodyPr/>
        <a:lstStyle/>
        <a:p>
          <a:endParaRPr lang="pt-BR"/>
        </a:p>
      </dgm:t>
    </dgm:pt>
    <dgm:pt modelId="{4737C976-7EF4-4DCE-B4A7-A04A61DCA3C3}" type="sibTrans" cxnId="{90C6B7E3-7763-4347-BF45-587162A781D1}">
      <dgm:prSet/>
      <dgm:spPr/>
      <dgm:t>
        <a:bodyPr/>
        <a:lstStyle/>
        <a:p>
          <a:endParaRPr lang="pt-BR"/>
        </a:p>
      </dgm:t>
    </dgm:pt>
    <dgm:pt modelId="{4DEFA268-1304-4BE4-A3CE-0C818230FDFC}">
      <dgm:prSet/>
      <dgm:spPr/>
      <dgm:t>
        <a:bodyPr/>
        <a:lstStyle/>
        <a:p>
          <a:r>
            <a:rPr lang="pt-BR"/>
            <a:t>Plot confusion matrix </a:t>
          </a:r>
        </a:p>
      </dgm:t>
    </dgm:pt>
    <dgm:pt modelId="{833D2193-CEFE-4B21-809F-A28F0297824F}" type="parTrans" cxnId="{11E33AFE-AF4F-4768-B5DA-B5D8C54257F2}">
      <dgm:prSet/>
      <dgm:spPr/>
      <dgm:t>
        <a:bodyPr/>
        <a:lstStyle/>
        <a:p>
          <a:endParaRPr lang="pt-BR"/>
        </a:p>
      </dgm:t>
    </dgm:pt>
    <dgm:pt modelId="{53970D4A-72BE-4728-AE49-B149C97003DD}" type="sibTrans" cxnId="{11E33AFE-AF4F-4768-B5DA-B5D8C54257F2}">
      <dgm:prSet/>
      <dgm:spPr/>
      <dgm:t>
        <a:bodyPr/>
        <a:lstStyle/>
        <a:p>
          <a:endParaRPr lang="pt-BR"/>
        </a:p>
      </dgm:t>
    </dgm:pt>
    <dgm:pt modelId="{8D80DE4A-34DC-4AB5-B522-839A3DA35157}" type="pres">
      <dgm:prSet presAssocID="{00CEB11C-EA19-4E8D-97CF-C9DDC3509579}" presName="Name0" presStyleCnt="0">
        <dgm:presLayoutVars>
          <dgm:dir/>
          <dgm:resizeHandles val="exact"/>
        </dgm:presLayoutVars>
      </dgm:prSet>
      <dgm:spPr/>
    </dgm:pt>
    <dgm:pt modelId="{576F50CE-AC1F-4965-9499-37AA67A514D0}" type="pres">
      <dgm:prSet presAssocID="{00CEB11C-EA19-4E8D-97CF-C9DDC3509579}" presName="arrow" presStyleLbl="bgShp" presStyleIdx="0" presStyleCnt="1"/>
      <dgm:spPr/>
    </dgm:pt>
    <dgm:pt modelId="{2AFE10DC-1961-4AF0-BB89-93EEBF292E1C}" type="pres">
      <dgm:prSet presAssocID="{00CEB11C-EA19-4E8D-97CF-C9DDC3509579}" presName="points" presStyleCnt="0"/>
      <dgm:spPr/>
    </dgm:pt>
    <dgm:pt modelId="{677022E6-3AC4-4409-A7D8-0301175CF0FB}" type="pres">
      <dgm:prSet presAssocID="{34A853A9-DA0E-4CC8-BE07-78ED46F86AD0}" presName="compositeA" presStyleCnt="0"/>
      <dgm:spPr/>
    </dgm:pt>
    <dgm:pt modelId="{582437BD-8E89-42C8-8285-546760F1D66E}" type="pres">
      <dgm:prSet presAssocID="{34A853A9-DA0E-4CC8-BE07-78ED46F86AD0}" presName="textA" presStyleLbl="revTx" presStyleIdx="0" presStyleCnt="3">
        <dgm:presLayoutVars>
          <dgm:bulletEnabled val="1"/>
        </dgm:presLayoutVars>
      </dgm:prSet>
      <dgm:spPr/>
    </dgm:pt>
    <dgm:pt modelId="{C5C52EC9-7875-4291-9883-7B0DEA10845E}" type="pres">
      <dgm:prSet presAssocID="{34A853A9-DA0E-4CC8-BE07-78ED46F86AD0}" presName="circleA" presStyleLbl="node1" presStyleIdx="0" presStyleCnt="3"/>
      <dgm:spPr/>
    </dgm:pt>
    <dgm:pt modelId="{2A9F0C40-7D0B-4547-8B0E-2E1826675ABA}" type="pres">
      <dgm:prSet presAssocID="{34A853A9-DA0E-4CC8-BE07-78ED46F86AD0}" presName="spaceA" presStyleCnt="0"/>
      <dgm:spPr/>
    </dgm:pt>
    <dgm:pt modelId="{38D17F25-8BE6-4577-8EAC-AD7FA5CBEE50}" type="pres">
      <dgm:prSet presAssocID="{CB7D67F4-B6A6-48C7-B205-793A55D8A4CF}" presName="space" presStyleCnt="0"/>
      <dgm:spPr/>
    </dgm:pt>
    <dgm:pt modelId="{4EE2BB90-50C7-40FE-8A41-A461A4A3F64B}" type="pres">
      <dgm:prSet presAssocID="{E46A660D-1A3F-4551-BE19-AB50299D1394}" presName="compositeB" presStyleCnt="0"/>
      <dgm:spPr/>
    </dgm:pt>
    <dgm:pt modelId="{842E1BF1-F6F6-4A0C-844B-816C18AB1481}" type="pres">
      <dgm:prSet presAssocID="{E46A660D-1A3F-4551-BE19-AB50299D1394}" presName="textB" presStyleLbl="revTx" presStyleIdx="1" presStyleCnt="3">
        <dgm:presLayoutVars>
          <dgm:bulletEnabled val="1"/>
        </dgm:presLayoutVars>
      </dgm:prSet>
      <dgm:spPr/>
    </dgm:pt>
    <dgm:pt modelId="{8285F0D9-3CC2-4215-968D-0AC2AFC19D8E}" type="pres">
      <dgm:prSet presAssocID="{E46A660D-1A3F-4551-BE19-AB50299D1394}" presName="circleB" presStyleLbl="node1" presStyleIdx="1" presStyleCnt="3"/>
      <dgm:spPr/>
    </dgm:pt>
    <dgm:pt modelId="{83687C7B-A54E-4AA1-B50F-5887A5552255}" type="pres">
      <dgm:prSet presAssocID="{E46A660D-1A3F-4551-BE19-AB50299D1394}" presName="spaceB" presStyleCnt="0"/>
      <dgm:spPr/>
    </dgm:pt>
    <dgm:pt modelId="{8216F4D7-1E38-4958-84D2-840E7E434504}" type="pres">
      <dgm:prSet presAssocID="{4737C976-7EF4-4DCE-B4A7-A04A61DCA3C3}" presName="space" presStyleCnt="0"/>
      <dgm:spPr/>
    </dgm:pt>
    <dgm:pt modelId="{B0A2FE18-008E-4965-94F7-210B328B1D98}" type="pres">
      <dgm:prSet presAssocID="{4DEFA268-1304-4BE4-A3CE-0C818230FDFC}" presName="compositeA" presStyleCnt="0"/>
      <dgm:spPr/>
    </dgm:pt>
    <dgm:pt modelId="{353E83C6-1F90-41BC-A603-185CCAEF5784}" type="pres">
      <dgm:prSet presAssocID="{4DEFA268-1304-4BE4-A3CE-0C818230FDFC}" presName="textA" presStyleLbl="revTx" presStyleIdx="2" presStyleCnt="3">
        <dgm:presLayoutVars>
          <dgm:bulletEnabled val="1"/>
        </dgm:presLayoutVars>
      </dgm:prSet>
      <dgm:spPr/>
    </dgm:pt>
    <dgm:pt modelId="{92CAB277-BDC6-4D69-97C0-98744330AA4B}" type="pres">
      <dgm:prSet presAssocID="{4DEFA268-1304-4BE4-A3CE-0C818230FDFC}" presName="circleA" presStyleLbl="node1" presStyleIdx="2" presStyleCnt="3"/>
      <dgm:spPr/>
    </dgm:pt>
    <dgm:pt modelId="{BDE9440A-A52A-49EA-97CD-2198AA25C1E6}" type="pres">
      <dgm:prSet presAssocID="{4DEFA268-1304-4BE4-A3CE-0C818230FDFC}" presName="spaceA" presStyleCnt="0"/>
      <dgm:spPr/>
    </dgm:pt>
  </dgm:ptLst>
  <dgm:cxnLst>
    <dgm:cxn modelId="{2B5DDB0A-1C33-444B-8DFC-4EAE10AD958B}" type="presOf" srcId="{E46A660D-1A3F-4551-BE19-AB50299D1394}" destId="{842E1BF1-F6F6-4A0C-844B-816C18AB1481}" srcOrd="0" destOrd="0" presId="urn:microsoft.com/office/officeart/2005/8/layout/hProcess11"/>
    <dgm:cxn modelId="{A2501413-4050-4181-BD84-404BC6FE2487}" type="presOf" srcId="{4DEFA268-1304-4BE4-A3CE-0C818230FDFC}" destId="{353E83C6-1F90-41BC-A603-185CCAEF5784}" srcOrd="0" destOrd="0" presId="urn:microsoft.com/office/officeart/2005/8/layout/hProcess11"/>
    <dgm:cxn modelId="{0C3E5A29-7C3C-4E33-8B86-EC5D51B7D426}" type="presOf" srcId="{00CEB11C-EA19-4E8D-97CF-C9DDC3509579}" destId="{8D80DE4A-34DC-4AB5-B522-839A3DA35157}" srcOrd="0" destOrd="0" presId="urn:microsoft.com/office/officeart/2005/8/layout/hProcess11"/>
    <dgm:cxn modelId="{BA4F326A-D8DD-4DFF-AE2C-3364F8233709}" srcId="{00CEB11C-EA19-4E8D-97CF-C9DDC3509579}" destId="{34A853A9-DA0E-4CC8-BE07-78ED46F86AD0}" srcOrd="0" destOrd="0" parTransId="{40DE3673-4767-4FEC-BE72-010B3AD0FDB9}" sibTransId="{CB7D67F4-B6A6-48C7-B205-793A55D8A4CF}"/>
    <dgm:cxn modelId="{90C6B7E3-7763-4347-BF45-587162A781D1}" srcId="{00CEB11C-EA19-4E8D-97CF-C9DDC3509579}" destId="{E46A660D-1A3F-4551-BE19-AB50299D1394}" srcOrd="1" destOrd="0" parTransId="{F63C843B-D22C-4904-A704-3F1F8A059626}" sibTransId="{4737C976-7EF4-4DCE-B4A7-A04A61DCA3C3}"/>
    <dgm:cxn modelId="{77EB9BEB-EF4A-4A26-B682-DD0FC073123B}" type="presOf" srcId="{34A853A9-DA0E-4CC8-BE07-78ED46F86AD0}" destId="{582437BD-8E89-42C8-8285-546760F1D66E}" srcOrd="0" destOrd="0" presId="urn:microsoft.com/office/officeart/2005/8/layout/hProcess11"/>
    <dgm:cxn modelId="{11E33AFE-AF4F-4768-B5DA-B5D8C54257F2}" srcId="{00CEB11C-EA19-4E8D-97CF-C9DDC3509579}" destId="{4DEFA268-1304-4BE4-A3CE-0C818230FDFC}" srcOrd="2" destOrd="0" parTransId="{833D2193-CEFE-4B21-809F-A28F0297824F}" sibTransId="{53970D4A-72BE-4728-AE49-B149C97003DD}"/>
    <dgm:cxn modelId="{877E9418-8AB6-46DC-950F-AE622AF088D9}" type="presParOf" srcId="{8D80DE4A-34DC-4AB5-B522-839A3DA35157}" destId="{576F50CE-AC1F-4965-9499-37AA67A514D0}" srcOrd="0" destOrd="0" presId="urn:microsoft.com/office/officeart/2005/8/layout/hProcess11"/>
    <dgm:cxn modelId="{51137436-A57F-4207-BB9D-D74D75F21730}" type="presParOf" srcId="{8D80DE4A-34DC-4AB5-B522-839A3DA35157}" destId="{2AFE10DC-1961-4AF0-BB89-93EEBF292E1C}" srcOrd="1" destOrd="0" presId="urn:microsoft.com/office/officeart/2005/8/layout/hProcess11"/>
    <dgm:cxn modelId="{496558BA-9040-489C-87F6-6CE2CD1B1C0A}" type="presParOf" srcId="{2AFE10DC-1961-4AF0-BB89-93EEBF292E1C}" destId="{677022E6-3AC4-4409-A7D8-0301175CF0FB}" srcOrd="0" destOrd="0" presId="urn:microsoft.com/office/officeart/2005/8/layout/hProcess11"/>
    <dgm:cxn modelId="{FA852FF4-3EBF-4975-9FF0-B6B3C06806CF}" type="presParOf" srcId="{677022E6-3AC4-4409-A7D8-0301175CF0FB}" destId="{582437BD-8E89-42C8-8285-546760F1D66E}" srcOrd="0" destOrd="0" presId="urn:microsoft.com/office/officeart/2005/8/layout/hProcess11"/>
    <dgm:cxn modelId="{3F0B9E52-577F-48CE-8250-459F025DD5DA}" type="presParOf" srcId="{677022E6-3AC4-4409-A7D8-0301175CF0FB}" destId="{C5C52EC9-7875-4291-9883-7B0DEA10845E}" srcOrd="1" destOrd="0" presId="urn:microsoft.com/office/officeart/2005/8/layout/hProcess11"/>
    <dgm:cxn modelId="{231AEBFA-D23E-424F-B9CF-ADA3A9D9AA63}" type="presParOf" srcId="{677022E6-3AC4-4409-A7D8-0301175CF0FB}" destId="{2A9F0C40-7D0B-4547-8B0E-2E1826675ABA}" srcOrd="2" destOrd="0" presId="urn:microsoft.com/office/officeart/2005/8/layout/hProcess11"/>
    <dgm:cxn modelId="{E559DC9A-8FF7-471C-8293-77ECEA038FAF}" type="presParOf" srcId="{2AFE10DC-1961-4AF0-BB89-93EEBF292E1C}" destId="{38D17F25-8BE6-4577-8EAC-AD7FA5CBEE50}" srcOrd="1" destOrd="0" presId="urn:microsoft.com/office/officeart/2005/8/layout/hProcess11"/>
    <dgm:cxn modelId="{BAB187B5-C45B-4DE1-AFD0-B2397C3CE03E}" type="presParOf" srcId="{2AFE10DC-1961-4AF0-BB89-93EEBF292E1C}" destId="{4EE2BB90-50C7-40FE-8A41-A461A4A3F64B}" srcOrd="2" destOrd="0" presId="urn:microsoft.com/office/officeart/2005/8/layout/hProcess11"/>
    <dgm:cxn modelId="{B98C25E5-79E8-49DB-B74A-4C40DE689142}" type="presParOf" srcId="{4EE2BB90-50C7-40FE-8A41-A461A4A3F64B}" destId="{842E1BF1-F6F6-4A0C-844B-816C18AB1481}" srcOrd="0" destOrd="0" presId="urn:microsoft.com/office/officeart/2005/8/layout/hProcess11"/>
    <dgm:cxn modelId="{0F5979E4-51A6-4B43-A498-7A808B7EDC50}" type="presParOf" srcId="{4EE2BB90-50C7-40FE-8A41-A461A4A3F64B}" destId="{8285F0D9-3CC2-4215-968D-0AC2AFC19D8E}" srcOrd="1" destOrd="0" presId="urn:microsoft.com/office/officeart/2005/8/layout/hProcess11"/>
    <dgm:cxn modelId="{B4BC11F0-0869-4E22-B892-5CBAA1454B3E}" type="presParOf" srcId="{4EE2BB90-50C7-40FE-8A41-A461A4A3F64B}" destId="{83687C7B-A54E-4AA1-B50F-5887A5552255}" srcOrd="2" destOrd="0" presId="urn:microsoft.com/office/officeart/2005/8/layout/hProcess11"/>
    <dgm:cxn modelId="{012455B1-A115-439A-9BC9-D9E369EC3A3C}" type="presParOf" srcId="{2AFE10DC-1961-4AF0-BB89-93EEBF292E1C}" destId="{8216F4D7-1E38-4958-84D2-840E7E434504}" srcOrd="3" destOrd="0" presId="urn:microsoft.com/office/officeart/2005/8/layout/hProcess11"/>
    <dgm:cxn modelId="{E2E9EDF7-3A44-4612-A7E5-A6A24A7E0095}" type="presParOf" srcId="{2AFE10DC-1961-4AF0-BB89-93EEBF292E1C}" destId="{B0A2FE18-008E-4965-94F7-210B328B1D98}" srcOrd="4" destOrd="0" presId="urn:microsoft.com/office/officeart/2005/8/layout/hProcess11"/>
    <dgm:cxn modelId="{4C478404-A89C-46D1-956B-BB55BCDF0B9A}" type="presParOf" srcId="{B0A2FE18-008E-4965-94F7-210B328B1D98}" destId="{353E83C6-1F90-41BC-A603-185CCAEF5784}" srcOrd="0" destOrd="0" presId="urn:microsoft.com/office/officeart/2005/8/layout/hProcess11"/>
    <dgm:cxn modelId="{25D8B9B4-C5B8-4C9B-B37C-E150DE33E66F}" type="presParOf" srcId="{B0A2FE18-008E-4965-94F7-210B328B1D98}" destId="{92CAB277-BDC6-4D69-97C0-98744330AA4B}" srcOrd="1" destOrd="0" presId="urn:microsoft.com/office/officeart/2005/8/layout/hProcess11"/>
    <dgm:cxn modelId="{DD8E4B41-5249-4C36-A5E8-591B9A65EA97}" type="presParOf" srcId="{B0A2FE18-008E-4965-94F7-210B328B1D98}" destId="{BDE9440A-A52A-49EA-97CD-2198AA25C1E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EF04E0-9BCB-41C0-A003-CFBE81ADC801}" type="doc">
      <dgm:prSet loTypeId="urn:microsoft.com/office/officeart/2005/8/layout/hProcess1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2AB31774-567C-42E4-8D7C-99E3E75ABF0E}">
      <dgm:prSet/>
      <dgm:spPr/>
      <dgm:t>
        <a:bodyPr/>
        <a:lstStyle/>
        <a:p>
          <a:r>
            <a:rPr lang="pt-BR"/>
            <a:t>Comparison of best model based on score</a:t>
          </a:r>
        </a:p>
      </dgm:t>
    </dgm:pt>
    <dgm:pt modelId="{0FDE270D-77E8-41D2-B229-13A54D36112C}" type="parTrans" cxnId="{480BDD80-CF9B-4528-8BDF-015765A81411}">
      <dgm:prSet/>
      <dgm:spPr/>
      <dgm:t>
        <a:bodyPr/>
        <a:lstStyle/>
        <a:p>
          <a:endParaRPr lang="pt-BR"/>
        </a:p>
      </dgm:t>
    </dgm:pt>
    <dgm:pt modelId="{53FC3B58-78D6-446E-BA58-521537753AEB}" type="sibTrans" cxnId="{480BDD80-CF9B-4528-8BDF-015765A81411}">
      <dgm:prSet/>
      <dgm:spPr/>
      <dgm:t>
        <a:bodyPr/>
        <a:lstStyle/>
        <a:p>
          <a:endParaRPr lang="pt-BR"/>
        </a:p>
      </dgm:t>
    </dgm:pt>
    <dgm:pt modelId="{6C4E81E1-FD58-4F4B-85F0-26D148487D15}">
      <dgm:prSet/>
      <dgm:spPr/>
      <dgm:t>
        <a:bodyPr/>
        <a:lstStyle/>
        <a:p>
          <a:r>
            <a:rPr lang="pt-BR" dirty="0"/>
            <a:t>The </a:t>
          </a:r>
          <a:r>
            <a:rPr lang="pt-BR" dirty="0" err="1"/>
            <a:t>best</a:t>
          </a:r>
          <a:r>
            <a:rPr lang="pt-BR" dirty="0"/>
            <a:t> model</a:t>
          </a:r>
        </a:p>
      </dgm:t>
    </dgm:pt>
    <dgm:pt modelId="{D63A326E-C052-43F7-9319-2205DECD8294}" type="parTrans" cxnId="{83110D51-E972-4DEA-ABEE-B43A9F15763F}">
      <dgm:prSet/>
      <dgm:spPr/>
      <dgm:t>
        <a:bodyPr/>
        <a:lstStyle/>
        <a:p>
          <a:endParaRPr lang="pt-BR"/>
        </a:p>
      </dgm:t>
    </dgm:pt>
    <dgm:pt modelId="{FB3BEE59-2FA7-42B0-A5A6-6AD56CF4CE58}" type="sibTrans" cxnId="{83110D51-E972-4DEA-ABEE-B43A9F15763F}">
      <dgm:prSet/>
      <dgm:spPr/>
      <dgm:t>
        <a:bodyPr/>
        <a:lstStyle/>
        <a:p>
          <a:endParaRPr lang="pt-BR"/>
        </a:p>
      </dgm:t>
    </dgm:pt>
    <dgm:pt modelId="{06739F75-BEF2-4AF3-9DD4-02302382B223}" type="pres">
      <dgm:prSet presAssocID="{D9EF04E0-9BCB-41C0-A003-CFBE81ADC801}" presName="Name0" presStyleCnt="0">
        <dgm:presLayoutVars>
          <dgm:dir/>
          <dgm:resizeHandles val="exact"/>
        </dgm:presLayoutVars>
      </dgm:prSet>
      <dgm:spPr/>
    </dgm:pt>
    <dgm:pt modelId="{2B0BBB66-FBDB-45AD-AD7A-978E3294EC3D}" type="pres">
      <dgm:prSet presAssocID="{D9EF04E0-9BCB-41C0-A003-CFBE81ADC801}" presName="arrow" presStyleLbl="bgShp" presStyleIdx="0" presStyleCnt="1"/>
      <dgm:spPr/>
    </dgm:pt>
    <dgm:pt modelId="{9CF56313-D42B-49AB-B764-FC60D7587985}" type="pres">
      <dgm:prSet presAssocID="{D9EF04E0-9BCB-41C0-A003-CFBE81ADC801}" presName="points" presStyleCnt="0"/>
      <dgm:spPr/>
    </dgm:pt>
    <dgm:pt modelId="{8350F7D5-02E9-4938-ABF6-CD43FDBDCC1E}" type="pres">
      <dgm:prSet presAssocID="{2AB31774-567C-42E4-8D7C-99E3E75ABF0E}" presName="compositeA" presStyleCnt="0"/>
      <dgm:spPr/>
    </dgm:pt>
    <dgm:pt modelId="{E8BA272D-6177-4A67-8C5E-81B80FD13B1E}" type="pres">
      <dgm:prSet presAssocID="{2AB31774-567C-42E4-8D7C-99E3E75ABF0E}" presName="textA" presStyleLbl="revTx" presStyleIdx="0" presStyleCnt="2">
        <dgm:presLayoutVars>
          <dgm:bulletEnabled val="1"/>
        </dgm:presLayoutVars>
      </dgm:prSet>
      <dgm:spPr/>
    </dgm:pt>
    <dgm:pt modelId="{C2BA1AFC-BE32-48F8-BDB1-61560F0C53A1}" type="pres">
      <dgm:prSet presAssocID="{2AB31774-567C-42E4-8D7C-99E3E75ABF0E}" presName="circleA" presStyleLbl="node1" presStyleIdx="0" presStyleCnt="2"/>
      <dgm:spPr/>
    </dgm:pt>
    <dgm:pt modelId="{BD070159-2FA8-4EC4-9442-8AD1A0D15F0B}" type="pres">
      <dgm:prSet presAssocID="{2AB31774-567C-42E4-8D7C-99E3E75ABF0E}" presName="spaceA" presStyleCnt="0"/>
      <dgm:spPr/>
    </dgm:pt>
    <dgm:pt modelId="{5346B826-08A8-440A-BCFB-6AF17E5E4FC3}" type="pres">
      <dgm:prSet presAssocID="{53FC3B58-78D6-446E-BA58-521537753AEB}" presName="space" presStyleCnt="0"/>
      <dgm:spPr/>
    </dgm:pt>
    <dgm:pt modelId="{51BED5FB-C865-4266-B6E6-289165E112E9}" type="pres">
      <dgm:prSet presAssocID="{6C4E81E1-FD58-4F4B-85F0-26D148487D15}" presName="compositeB" presStyleCnt="0"/>
      <dgm:spPr/>
    </dgm:pt>
    <dgm:pt modelId="{0EE6BB59-770E-46FE-8A25-4A1D2EEB5956}" type="pres">
      <dgm:prSet presAssocID="{6C4E81E1-FD58-4F4B-85F0-26D148487D15}" presName="textB" presStyleLbl="revTx" presStyleIdx="1" presStyleCnt="2">
        <dgm:presLayoutVars>
          <dgm:bulletEnabled val="1"/>
        </dgm:presLayoutVars>
      </dgm:prSet>
      <dgm:spPr/>
    </dgm:pt>
    <dgm:pt modelId="{99FFB7F1-2547-4680-8522-CA518C649268}" type="pres">
      <dgm:prSet presAssocID="{6C4E81E1-FD58-4F4B-85F0-26D148487D15}" presName="circleB" presStyleLbl="node1" presStyleIdx="1" presStyleCnt="2"/>
      <dgm:spPr/>
    </dgm:pt>
    <dgm:pt modelId="{934808DF-1FCA-446C-8701-D914AA7CE402}" type="pres">
      <dgm:prSet presAssocID="{6C4E81E1-FD58-4F4B-85F0-26D148487D15}" presName="spaceB" presStyleCnt="0"/>
      <dgm:spPr/>
    </dgm:pt>
  </dgm:ptLst>
  <dgm:cxnLst>
    <dgm:cxn modelId="{D1567B06-1A17-48C4-B4F8-A78847A36143}" type="presOf" srcId="{D9EF04E0-9BCB-41C0-A003-CFBE81ADC801}" destId="{06739F75-BEF2-4AF3-9DD4-02302382B223}" srcOrd="0" destOrd="0" presId="urn:microsoft.com/office/officeart/2005/8/layout/hProcess11"/>
    <dgm:cxn modelId="{83110D51-E972-4DEA-ABEE-B43A9F15763F}" srcId="{D9EF04E0-9BCB-41C0-A003-CFBE81ADC801}" destId="{6C4E81E1-FD58-4F4B-85F0-26D148487D15}" srcOrd="1" destOrd="0" parTransId="{D63A326E-C052-43F7-9319-2205DECD8294}" sibTransId="{FB3BEE59-2FA7-42B0-A5A6-6AD56CF4CE58}"/>
    <dgm:cxn modelId="{480BDD80-CF9B-4528-8BDF-015765A81411}" srcId="{D9EF04E0-9BCB-41C0-A003-CFBE81ADC801}" destId="{2AB31774-567C-42E4-8D7C-99E3E75ABF0E}" srcOrd="0" destOrd="0" parTransId="{0FDE270D-77E8-41D2-B229-13A54D36112C}" sibTransId="{53FC3B58-78D6-446E-BA58-521537753AEB}"/>
    <dgm:cxn modelId="{E7DFCF9D-311F-4325-8CFA-641D26361C73}" type="presOf" srcId="{2AB31774-567C-42E4-8D7C-99E3E75ABF0E}" destId="{E8BA272D-6177-4A67-8C5E-81B80FD13B1E}" srcOrd="0" destOrd="0" presId="urn:microsoft.com/office/officeart/2005/8/layout/hProcess11"/>
    <dgm:cxn modelId="{F7E58AC3-799A-48F6-85E7-795BD4A0EBC6}" type="presOf" srcId="{6C4E81E1-FD58-4F4B-85F0-26D148487D15}" destId="{0EE6BB59-770E-46FE-8A25-4A1D2EEB5956}" srcOrd="0" destOrd="0" presId="urn:microsoft.com/office/officeart/2005/8/layout/hProcess11"/>
    <dgm:cxn modelId="{F412FB78-697E-400D-AA87-A236FFD27CFF}" type="presParOf" srcId="{06739F75-BEF2-4AF3-9DD4-02302382B223}" destId="{2B0BBB66-FBDB-45AD-AD7A-978E3294EC3D}" srcOrd="0" destOrd="0" presId="urn:microsoft.com/office/officeart/2005/8/layout/hProcess11"/>
    <dgm:cxn modelId="{197E0238-7250-4096-80C7-03A0F51525E9}" type="presParOf" srcId="{06739F75-BEF2-4AF3-9DD4-02302382B223}" destId="{9CF56313-D42B-49AB-B764-FC60D7587985}" srcOrd="1" destOrd="0" presId="urn:microsoft.com/office/officeart/2005/8/layout/hProcess11"/>
    <dgm:cxn modelId="{419EF062-C462-4C3F-AEC6-2CB4C151DF9B}" type="presParOf" srcId="{9CF56313-D42B-49AB-B764-FC60D7587985}" destId="{8350F7D5-02E9-4938-ABF6-CD43FDBDCC1E}" srcOrd="0" destOrd="0" presId="urn:microsoft.com/office/officeart/2005/8/layout/hProcess11"/>
    <dgm:cxn modelId="{5D8ED261-3D91-4FA7-BB83-0223515C7C37}" type="presParOf" srcId="{8350F7D5-02E9-4938-ABF6-CD43FDBDCC1E}" destId="{E8BA272D-6177-4A67-8C5E-81B80FD13B1E}" srcOrd="0" destOrd="0" presId="urn:microsoft.com/office/officeart/2005/8/layout/hProcess11"/>
    <dgm:cxn modelId="{8094B9E1-AFD8-4E81-A4B8-E83146CFA1B8}" type="presParOf" srcId="{8350F7D5-02E9-4938-ABF6-CD43FDBDCC1E}" destId="{C2BA1AFC-BE32-48F8-BDB1-61560F0C53A1}" srcOrd="1" destOrd="0" presId="urn:microsoft.com/office/officeart/2005/8/layout/hProcess11"/>
    <dgm:cxn modelId="{C5851497-6C71-4375-A790-FD747EA3D1FC}" type="presParOf" srcId="{8350F7D5-02E9-4938-ABF6-CD43FDBDCC1E}" destId="{BD070159-2FA8-4EC4-9442-8AD1A0D15F0B}" srcOrd="2" destOrd="0" presId="urn:microsoft.com/office/officeart/2005/8/layout/hProcess11"/>
    <dgm:cxn modelId="{A39FB023-F1C4-4445-8D96-91612B7C613B}" type="presParOf" srcId="{9CF56313-D42B-49AB-B764-FC60D7587985}" destId="{5346B826-08A8-440A-BCFB-6AF17E5E4FC3}" srcOrd="1" destOrd="0" presId="urn:microsoft.com/office/officeart/2005/8/layout/hProcess11"/>
    <dgm:cxn modelId="{80DE3F00-8167-40FF-84BB-B61DBF464300}" type="presParOf" srcId="{9CF56313-D42B-49AB-B764-FC60D7587985}" destId="{51BED5FB-C865-4266-B6E6-289165E112E9}" srcOrd="2" destOrd="0" presId="urn:microsoft.com/office/officeart/2005/8/layout/hProcess11"/>
    <dgm:cxn modelId="{D8F22A62-8D9F-4EEC-86F3-1864BA8DFFEE}" type="presParOf" srcId="{51BED5FB-C865-4266-B6E6-289165E112E9}" destId="{0EE6BB59-770E-46FE-8A25-4A1D2EEB5956}" srcOrd="0" destOrd="0" presId="urn:microsoft.com/office/officeart/2005/8/layout/hProcess11"/>
    <dgm:cxn modelId="{58A9B8A4-9CC0-463E-9012-4F7C1FE82864}" type="presParOf" srcId="{51BED5FB-C865-4266-B6E6-289165E112E9}" destId="{99FFB7F1-2547-4680-8522-CA518C649268}" srcOrd="1" destOrd="0" presId="urn:microsoft.com/office/officeart/2005/8/layout/hProcess11"/>
    <dgm:cxn modelId="{4C5E7C8A-F20A-4CEB-BD20-5D03D6D1261E}" type="presParOf" srcId="{51BED5FB-C865-4266-B6E6-289165E112E9}" destId="{934808DF-1FCA-446C-8701-D914AA7CE40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44481-F1C6-4AC3-A708-1C63292443E2}">
      <dsp:nvSpPr>
        <dsp:cNvPr id="0" name=""/>
        <dsp:cNvSpPr/>
      </dsp:nvSpPr>
      <dsp:spPr>
        <a:xfrm>
          <a:off x="0" y="604780"/>
          <a:ext cx="10588070" cy="80637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86D23-992B-4B0E-85B9-E97F7E923EA0}">
      <dsp:nvSpPr>
        <dsp:cNvPr id="0" name=""/>
        <dsp:cNvSpPr/>
      </dsp:nvSpPr>
      <dsp:spPr>
        <a:xfrm>
          <a:off x="4769" y="0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API request</a:t>
          </a:r>
          <a:endParaRPr lang="pt-BR" sz="1900" kern="1200"/>
        </a:p>
      </dsp:txBody>
      <dsp:txXfrm>
        <a:off x="4769" y="0"/>
        <a:ext cx="2293909" cy="806374"/>
      </dsp:txXfrm>
    </dsp:sp>
    <dsp:sp modelId="{9386F88D-B2F7-46E9-9926-5F2B8476FF08}">
      <dsp:nvSpPr>
        <dsp:cNvPr id="0" name=""/>
        <dsp:cNvSpPr/>
      </dsp:nvSpPr>
      <dsp:spPr>
        <a:xfrm>
          <a:off x="1050927" y="907171"/>
          <a:ext cx="201593" cy="201593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23D8E-B9AC-4192-9F1C-3DAE3A3A219C}">
      <dsp:nvSpPr>
        <dsp:cNvPr id="0" name=""/>
        <dsp:cNvSpPr/>
      </dsp:nvSpPr>
      <dsp:spPr>
        <a:xfrm>
          <a:off x="2413374" y="1209561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Response (JSON)</a:t>
          </a:r>
          <a:endParaRPr lang="pt-BR" sz="1900" kern="1200"/>
        </a:p>
      </dsp:txBody>
      <dsp:txXfrm>
        <a:off x="2413374" y="1209561"/>
        <a:ext cx="2293909" cy="806374"/>
      </dsp:txXfrm>
    </dsp:sp>
    <dsp:sp modelId="{BFF3DC89-CF53-4669-9A01-C8D30297D304}">
      <dsp:nvSpPr>
        <dsp:cNvPr id="0" name=""/>
        <dsp:cNvSpPr/>
      </dsp:nvSpPr>
      <dsp:spPr>
        <a:xfrm>
          <a:off x="3459532" y="907171"/>
          <a:ext cx="201593" cy="201593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A226A-931A-4912-95B7-A3822A34BF7A}">
      <dsp:nvSpPr>
        <dsp:cNvPr id="0" name=""/>
        <dsp:cNvSpPr/>
      </dsp:nvSpPr>
      <dsp:spPr>
        <a:xfrm>
          <a:off x="4821979" y="0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Convert to dataframe</a:t>
          </a:r>
          <a:endParaRPr lang="pt-BR" sz="1900" kern="1200"/>
        </a:p>
      </dsp:txBody>
      <dsp:txXfrm>
        <a:off x="4821979" y="0"/>
        <a:ext cx="2293909" cy="806374"/>
      </dsp:txXfrm>
    </dsp:sp>
    <dsp:sp modelId="{28DA20E4-4A7B-4DEF-90E6-E51A32138EE4}">
      <dsp:nvSpPr>
        <dsp:cNvPr id="0" name=""/>
        <dsp:cNvSpPr/>
      </dsp:nvSpPr>
      <dsp:spPr>
        <a:xfrm>
          <a:off x="5868137" y="907171"/>
          <a:ext cx="201593" cy="201593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119B4-A032-415C-8F37-401B646609A7}">
      <dsp:nvSpPr>
        <dsp:cNvPr id="0" name=""/>
        <dsp:cNvSpPr/>
      </dsp:nvSpPr>
      <dsp:spPr>
        <a:xfrm>
          <a:off x="7230584" y="1209561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 processing data</a:t>
          </a:r>
          <a:endParaRPr lang="pt-BR" sz="1900" kern="1200"/>
        </a:p>
      </dsp:txBody>
      <dsp:txXfrm>
        <a:off x="7230584" y="1209561"/>
        <a:ext cx="2293909" cy="806374"/>
      </dsp:txXfrm>
    </dsp:sp>
    <dsp:sp modelId="{C076AE22-3780-4EBD-8493-B9C1D7BCAC54}">
      <dsp:nvSpPr>
        <dsp:cNvPr id="0" name=""/>
        <dsp:cNvSpPr/>
      </dsp:nvSpPr>
      <dsp:spPr>
        <a:xfrm>
          <a:off x="8276742" y="907171"/>
          <a:ext cx="201593" cy="201593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44481-F1C6-4AC3-A708-1C63292443E2}">
      <dsp:nvSpPr>
        <dsp:cNvPr id="0" name=""/>
        <dsp:cNvSpPr/>
      </dsp:nvSpPr>
      <dsp:spPr>
        <a:xfrm>
          <a:off x="0" y="604780"/>
          <a:ext cx="10588070" cy="80637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86D23-992B-4B0E-85B9-E97F7E923EA0}">
      <dsp:nvSpPr>
        <dsp:cNvPr id="0" name=""/>
        <dsp:cNvSpPr/>
      </dsp:nvSpPr>
      <dsp:spPr>
        <a:xfrm>
          <a:off x="4769" y="0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Download whole HTML as text</a:t>
          </a:r>
          <a:endParaRPr lang="pt-BR" sz="1500" kern="1200" dirty="0"/>
        </a:p>
      </dsp:txBody>
      <dsp:txXfrm>
        <a:off x="4769" y="0"/>
        <a:ext cx="2293909" cy="806374"/>
      </dsp:txXfrm>
    </dsp:sp>
    <dsp:sp modelId="{9386F88D-B2F7-46E9-9926-5F2B8476FF08}">
      <dsp:nvSpPr>
        <dsp:cNvPr id="0" name=""/>
        <dsp:cNvSpPr/>
      </dsp:nvSpPr>
      <dsp:spPr>
        <a:xfrm>
          <a:off x="1050927" y="907171"/>
          <a:ext cx="201593" cy="201593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23D8E-B9AC-4192-9F1C-3DAE3A3A219C}">
      <dsp:nvSpPr>
        <dsp:cNvPr id="0" name=""/>
        <dsp:cNvSpPr/>
      </dsp:nvSpPr>
      <dsp:spPr>
        <a:xfrm>
          <a:off x="2413374" y="1209561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the html structure using </a:t>
          </a:r>
          <a:r>
            <a:rPr lang="en-US" sz="1500" kern="1200" dirty="0" err="1"/>
            <a:t>BeaultifulSoap</a:t>
          </a:r>
          <a:endParaRPr lang="pt-BR" sz="1500" kern="1200" dirty="0"/>
        </a:p>
      </dsp:txBody>
      <dsp:txXfrm>
        <a:off x="2413374" y="1209561"/>
        <a:ext cx="2293909" cy="806374"/>
      </dsp:txXfrm>
    </dsp:sp>
    <dsp:sp modelId="{BFF3DC89-CF53-4669-9A01-C8D30297D304}">
      <dsp:nvSpPr>
        <dsp:cNvPr id="0" name=""/>
        <dsp:cNvSpPr/>
      </dsp:nvSpPr>
      <dsp:spPr>
        <a:xfrm>
          <a:off x="3459532" y="907171"/>
          <a:ext cx="201593" cy="201593"/>
        </a:xfrm>
        <a:prstGeom prst="ellips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A226A-931A-4912-95B7-A3822A34BF7A}">
      <dsp:nvSpPr>
        <dsp:cNvPr id="0" name=""/>
        <dsp:cNvSpPr/>
      </dsp:nvSpPr>
      <dsp:spPr>
        <a:xfrm>
          <a:off x="4821979" y="0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Convert to </a:t>
          </a:r>
          <a:r>
            <a:rPr lang="en-US" sz="1500" kern="1200" dirty="0" err="1"/>
            <a:t>dataframe</a:t>
          </a:r>
          <a:endParaRPr lang="pt-BR" sz="1500" kern="1200" dirty="0"/>
        </a:p>
      </dsp:txBody>
      <dsp:txXfrm>
        <a:off x="4821979" y="0"/>
        <a:ext cx="2293909" cy="806374"/>
      </dsp:txXfrm>
    </dsp:sp>
    <dsp:sp modelId="{28DA20E4-4A7B-4DEF-90E6-E51A32138EE4}">
      <dsp:nvSpPr>
        <dsp:cNvPr id="0" name=""/>
        <dsp:cNvSpPr/>
      </dsp:nvSpPr>
      <dsp:spPr>
        <a:xfrm>
          <a:off x="5868137" y="907171"/>
          <a:ext cx="201593" cy="201593"/>
        </a:xfrm>
        <a:prstGeom prst="ellips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119B4-A032-415C-8F37-401B646609A7}">
      <dsp:nvSpPr>
        <dsp:cNvPr id="0" name=""/>
        <dsp:cNvSpPr/>
      </dsp:nvSpPr>
      <dsp:spPr>
        <a:xfrm>
          <a:off x="7230584" y="1209561"/>
          <a:ext cx="2293909" cy="806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 processing data</a:t>
          </a:r>
          <a:endParaRPr lang="pt-BR" sz="1500" kern="1200" dirty="0"/>
        </a:p>
      </dsp:txBody>
      <dsp:txXfrm>
        <a:off x="7230584" y="1209561"/>
        <a:ext cx="2293909" cy="806374"/>
      </dsp:txXfrm>
    </dsp:sp>
    <dsp:sp modelId="{C076AE22-3780-4EBD-8493-B9C1D7BCAC54}">
      <dsp:nvSpPr>
        <dsp:cNvPr id="0" name=""/>
        <dsp:cNvSpPr/>
      </dsp:nvSpPr>
      <dsp:spPr>
        <a:xfrm>
          <a:off x="8276742" y="907171"/>
          <a:ext cx="201593" cy="201593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6B881-3C76-4750-968F-A9AFAA80DEA8}">
      <dsp:nvSpPr>
        <dsp:cNvPr id="0" name=""/>
        <dsp:cNvSpPr/>
      </dsp:nvSpPr>
      <dsp:spPr>
        <a:xfrm rot="3719970">
          <a:off x="2279026" y="2994117"/>
          <a:ext cx="752442" cy="41704"/>
        </a:xfrm>
        <a:custGeom>
          <a:avLst/>
          <a:gdLst/>
          <a:ahLst/>
          <a:cxnLst/>
          <a:rect l="0" t="0" r="0" b="0"/>
          <a:pathLst>
            <a:path>
              <a:moveTo>
                <a:pt x="0" y="20852"/>
              </a:moveTo>
              <a:lnTo>
                <a:pt x="752442" y="2085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0FF3-EEF2-4B0A-BDB2-32A18D0B6A0B}">
      <dsp:nvSpPr>
        <dsp:cNvPr id="0" name=""/>
        <dsp:cNvSpPr/>
      </dsp:nvSpPr>
      <dsp:spPr>
        <a:xfrm rot="1290119">
          <a:off x="2723389" y="2427446"/>
          <a:ext cx="595323" cy="41704"/>
        </a:xfrm>
        <a:custGeom>
          <a:avLst/>
          <a:gdLst/>
          <a:ahLst/>
          <a:cxnLst/>
          <a:rect l="0" t="0" r="0" b="0"/>
          <a:pathLst>
            <a:path>
              <a:moveTo>
                <a:pt x="0" y="20852"/>
              </a:moveTo>
              <a:lnTo>
                <a:pt x="595323" y="2085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5931C-FDEC-49DD-96A2-BAF08B2E55AA}">
      <dsp:nvSpPr>
        <dsp:cNvPr id="0" name=""/>
        <dsp:cNvSpPr/>
      </dsp:nvSpPr>
      <dsp:spPr>
        <a:xfrm rot="20309881">
          <a:off x="2723389" y="1762549"/>
          <a:ext cx="595323" cy="41704"/>
        </a:xfrm>
        <a:custGeom>
          <a:avLst/>
          <a:gdLst/>
          <a:ahLst/>
          <a:cxnLst/>
          <a:rect l="0" t="0" r="0" b="0"/>
          <a:pathLst>
            <a:path>
              <a:moveTo>
                <a:pt x="0" y="20852"/>
              </a:moveTo>
              <a:lnTo>
                <a:pt x="595323" y="2085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2EC56-9C82-4A2C-B281-5D510AE028E9}">
      <dsp:nvSpPr>
        <dsp:cNvPr id="0" name=""/>
        <dsp:cNvSpPr/>
      </dsp:nvSpPr>
      <dsp:spPr>
        <a:xfrm rot="17963004">
          <a:off x="2292291" y="1178880"/>
          <a:ext cx="801463" cy="41704"/>
        </a:xfrm>
        <a:custGeom>
          <a:avLst/>
          <a:gdLst/>
          <a:ahLst/>
          <a:cxnLst/>
          <a:rect l="0" t="0" r="0" b="0"/>
          <a:pathLst>
            <a:path>
              <a:moveTo>
                <a:pt x="0" y="20852"/>
              </a:moveTo>
              <a:lnTo>
                <a:pt x="801463" y="2085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C17C3-2535-440D-8D0F-885C1A943A01}">
      <dsp:nvSpPr>
        <dsp:cNvPr id="0" name=""/>
        <dsp:cNvSpPr/>
      </dsp:nvSpPr>
      <dsp:spPr>
        <a:xfrm>
          <a:off x="1367256" y="1305938"/>
          <a:ext cx="1619822" cy="161982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7A61E4-3E5C-4E22-A293-4E87DB256D59}">
      <dsp:nvSpPr>
        <dsp:cNvPr id="0" name=""/>
        <dsp:cNvSpPr/>
      </dsp:nvSpPr>
      <dsp:spPr>
        <a:xfrm>
          <a:off x="2658707" y="2090"/>
          <a:ext cx="906788" cy="90678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Preparation</a:t>
          </a:r>
          <a:endParaRPr lang="pt-BR" sz="900" kern="1200" dirty="0"/>
        </a:p>
      </dsp:txBody>
      <dsp:txXfrm>
        <a:off x="2791503" y="134886"/>
        <a:ext cx="641196" cy="641196"/>
      </dsp:txXfrm>
    </dsp:sp>
    <dsp:sp modelId="{3FEDB59D-2F67-4D2F-A1A8-861E9C2DCAA2}">
      <dsp:nvSpPr>
        <dsp:cNvPr id="0" name=""/>
        <dsp:cNvSpPr/>
      </dsp:nvSpPr>
      <dsp:spPr>
        <a:xfrm>
          <a:off x="3266443" y="1054719"/>
          <a:ext cx="906788" cy="90678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Model Building</a:t>
          </a:r>
          <a:endParaRPr lang="pt-BR" sz="900" kern="1200"/>
        </a:p>
      </dsp:txBody>
      <dsp:txXfrm>
        <a:off x="3399239" y="1187515"/>
        <a:ext cx="641196" cy="641196"/>
      </dsp:txXfrm>
    </dsp:sp>
    <dsp:sp modelId="{060A140B-92E1-4DF4-93C0-B0EA3D92C952}">
      <dsp:nvSpPr>
        <dsp:cNvPr id="0" name=""/>
        <dsp:cNvSpPr/>
      </dsp:nvSpPr>
      <dsp:spPr>
        <a:xfrm>
          <a:off x="3266443" y="2270191"/>
          <a:ext cx="906788" cy="90678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Evaluation</a:t>
          </a:r>
          <a:endParaRPr lang="pt-BR" sz="900" kern="1200"/>
        </a:p>
      </dsp:txBody>
      <dsp:txXfrm>
        <a:off x="3399239" y="2402987"/>
        <a:ext cx="641196" cy="641196"/>
      </dsp:txXfrm>
    </dsp:sp>
    <dsp:sp modelId="{F6648C75-653E-4C7F-8CD3-6964E6FFE3B4}">
      <dsp:nvSpPr>
        <dsp:cNvPr id="0" name=""/>
        <dsp:cNvSpPr/>
      </dsp:nvSpPr>
      <dsp:spPr>
        <a:xfrm>
          <a:off x="2574071" y="3290268"/>
          <a:ext cx="971893" cy="97189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Model selection based on best accuracy </a:t>
          </a:r>
          <a:endParaRPr lang="pt-BR" sz="900" kern="1200"/>
        </a:p>
      </dsp:txBody>
      <dsp:txXfrm>
        <a:off x="2716401" y="3432598"/>
        <a:ext cx="687233" cy="6872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5E7B3-4ECD-43B5-8FC3-D72B3DFAABBD}">
      <dsp:nvSpPr>
        <dsp:cNvPr id="0" name=""/>
        <dsp:cNvSpPr/>
      </dsp:nvSpPr>
      <dsp:spPr>
        <a:xfrm>
          <a:off x="0" y="402729"/>
          <a:ext cx="4972050" cy="536972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2AAB1-45CA-4894-AD9A-60DB7D65902E}">
      <dsp:nvSpPr>
        <dsp:cNvPr id="0" name=""/>
        <dsp:cNvSpPr/>
      </dsp:nvSpPr>
      <dsp:spPr>
        <a:xfrm>
          <a:off x="2184" y="0"/>
          <a:ext cx="1442088" cy="536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Database load </a:t>
          </a:r>
        </a:p>
      </dsp:txBody>
      <dsp:txXfrm>
        <a:off x="2184" y="0"/>
        <a:ext cx="1442088" cy="536972"/>
      </dsp:txXfrm>
    </dsp:sp>
    <dsp:sp modelId="{0BEE7D94-7243-4A11-B31C-C3A13C0FFB21}">
      <dsp:nvSpPr>
        <dsp:cNvPr id="0" name=""/>
        <dsp:cNvSpPr/>
      </dsp:nvSpPr>
      <dsp:spPr>
        <a:xfrm>
          <a:off x="656107" y="604093"/>
          <a:ext cx="134243" cy="1342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0E046-D6A4-494F-A614-0C5A61131985}">
      <dsp:nvSpPr>
        <dsp:cNvPr id="0" name=""/>
        <dsp:cNvSpPr/>
      </dsp:nvSpPr>
      <dsp:spPr>
        <a:xfrm>
          <a:off x="1516378" y="805458"/>
          <a:ext cx="1442088" cy="536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Standard scale (data normalization)</a:t>
          </a:r>
        </a:p>
      </dsp:txBody>
      <dsp:txXfrm>
        <a:off x="1516378" y="805458"/>
        <a:ext cx="1442088" cy="536972"/>
      </dsp:txXfrm>
    </dsp:sp>
    <dsp:sp modelId="{7314F00F-76F1-4B22-BD8D-2918369960C9}">
      <dsp:nvSpPr>
        <dsp:cNvPr id="0" name=""/>
        <dsp:cNvSpPr/>
      </dsp:nvSpPr>
      <dsp:spPr>
        <a:xfrm>
          <a:off x="2170301" y="604093"/>
          <a:ext cx="134243" cy="1342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92A8-8BC5-452B-A226-3D81B04CC7CD}">
      <dsp:nvSpPr>
        <dsp:cNvPr id="0" name=""/>
        <dsp:cNvSpPr/>
      </dsp:nvSpPr>
      <dsp:spPr>
        <a:xfrm>
          <a:off x="3030571" y="0"/>
          <a:ext cx="1442088" cy="536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Dataset splitting into training and validation </a:t>
          </a:r>
        </a:p>
      </dsp:txBody>
      <dsp:txXfrm>
        <a:off x="3030571" y="0"/>
        <a:ext cx="1442088" cy="536972"/>
      </dsp:txXfrm>
    </dsp:sp>
    <dsp:sp modelId="{05DE36A5-B6D9-4FA2-9AC8-A87D5843C96C}">
      <dsp:nvSpPr>
        <dsp:cNvPr id="0" name=""/>
        <dsp:cNvSpPr/>
      </dsp:nvSpPr>
      <dsp:spPr>
        <a:xfrm>
          <a:off x="3684494" y="604093"/>
          <a:ext cx="134243" cy="1342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CE234-41D3-45FC-B136-20A1F6E94E1C}">
      <dsp:nvSpPr>
        <dsp:cNvPr id="0" name=""/>
        <dsp:cNvSpPr/>
      </dsp:nvSpPr>
      <dsp:spPr>
        <a:xfrm>
          <a:off x="0" y="383194"/>
          <a:ext cx="5543551" cy="510925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0C32D0-63A7-4771-9CAC-7B3A8C2DA172}">
      <dsp:nvSpPr>
        <dsp:cNvPr id="0" name=""/>
        <dsp:cNvSpPr/>
      </dsp:nvSpPr>
      <dsp:spPr>
        <a:xfrm>
          <a:off x="2497" y="0"/>
          <a:ext cx="1201012" cy="51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Setting classification estimators </a:t>
          </a:r>
        </a:p>
      </dsp:txBody>
      <dsp:txXfrm>
        <a:off x="2497" y="0"/>
        <a:ext cx="1201012" cy="510925"/>
      </dsp:txXfrm>
    </dsp:sp>
    <dsp:sp modelId="{EF24004C-0D5B-46F8-BB44-6C4ECC0212E1}">
      <dsp:nvSpPr>
        <dsp:cNvPr id="0" name=""/>
        <dsp:cNvSpPr/>
      </dsp:nvSpPr>
      <dsp:spPr>
        <a:xfrm>
          <a:off x="539137" y="574791"/>
          <a:ext cx="127731" cy="1277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A1397-19F8-4AD6-BB0E-92F68D30DD61}">
      <dsp:nvSpPr>
        <dsp:cNvPr id="0" name=""/>
        <dsp:cNvSpPr/>
      </dsp:nvSpPr>
      <dsp:spPr>
        <a:xfrm>
          <a:off x="1263560" y="766388"/>
          <a:ext cx="1201012" cy="51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Setting range of hyperparameters </a:t>
          </a:r>
        </a:p>
      </dsp:txBody>
      <dsp:txXfrm>
        <a:off x="1263560" y="766388"/>
        <a:ext cx="1201012" cy="510925"/>
      </dsp:txXfrm>
    </dsp:sp>
    <dsp:sp modelId="{A47D529A-7E00-4CB3-A685-36531C941E28}">
      <dsp:nvSpPr>
        <dsp:cNvPr id="0" name=""/>
        <dsp:cNvSpPr/>
      </dsp:nvSpPr>
      <dsp:spPr>
        <a:xfrm>
          <a:off x="1800200" y="574791"/>
          <a:ext cx="127731" cy="1277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65217-50B3-4A2A-B6DD-4DCC5646E290}">
      <dsp:nvSpPr>
        <dsp:cNvPr id="0" name=""/>
        <dsp:cNvSpPr/>
      </dsp:nvSpPr>
      <dsp:spPr>
        <a:xfrm>
          <a:off x="2524623" y="0"/>
          <a:ext cx="1201012" cy="51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Finding the best hyperparameters using GridSearchCV</a:t>
          </a:r>
        </a:p>
      </dsp:txBody>
      <dsp:txXfrm>
        <a:off x="2524623" y="0"/>
        <a:ext cx="1201012" cy="510925"/>
      </dsp:txXfrm>
    </dsp:sp>
    <dsp:sp modelId="{AD400623-70B6-4E4A-8C2A-B9D4E67CDA6E}">
      <dsp:nvSpPr>
        <dsp:cNvPr id="0" name=""/>
        <dsp:cNvSpPr/>
      </dsp:nvSpPr>
      <dsp:spPr>
        <a:xfrm>
          <a:off x="3061263" y="574791"/>
          <a:ext cx="127731" cy="1277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DA405-2388-489F-9A94-50F0A56313EF}">
      <dsp:nvSpPr>
        <dsp:cNvPr id="0" name=""/>
        <dsp:cNvSpPr/>
      </dsp:nvSpPr>
      <dsp:spPr>
        <a:xfrm>
          <a:off x="3785686" y="766388"/>
          <a:ext cx="1201012" cy="51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Setting the best parameters to model</a:t>
          </a:r>
        </a:p>
      </dsp:txBody>
      <dsp:txXfrm>
        <a:off x="3785686" y="766388"/>
        <a:ext cx="1201012" cy="510925"/>
      </dsp:txXfrm>
    </dsp:sp>
    <dsp:sp modelId="{3B1C1CF6-AF27-4623-A174-BC60AAFCA20B}">
      <dsp:nvSpPr>
        <dsp:cNvPr id="0" name=""/>
        <dsp:cNvSpPr/>
      </dsp:nvSpPr>
      <dsp:spPr>
        <a:xfrm>
          <a:off x="4322326" y="574791"/>
          <a:ext cx="127731" cy="1277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F50CE-AC1F-4965-9499-37AA67A514D0}">
      <dsp:nvSpPr>
        <dsp:cNvPr id="0" name=""/>
        <dsp:cNvSpPr/>
      </dsp:nvSpPr>
      <dsp:spPr>
        <a:xfrm>
          <a:off x="0" y="363845"/>
          <a:ext cx="6372226" cy="4851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437BD-8E89-42C8-8285-546760F1D66E}">
      <dsp:nvSpPr>
        <dsp:cNvPr id="0" name=""/>
        <dsp:cNvSpPr/>
      </dsp:nvSpPr>
      <dsp:spPr>
        <a:xfrm>
          <a:off x="2800" y="0"/>
          <a:ext cx="1848194" cy="485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Get the accuracy for each model (training dataset)</a:t>
          </a:r>
        </a:p>
      </dsp:txBody>
      <dsp:txXfrm>
        <a:off x="2800" y="0"/>
        <a:ext cx="1848194" cy="485126"/>
      </dsp:txXfrm>
    </dsp:sp>
    <dsp:sp modelId="{C5C52EC9-7875-4291-9883-7B0DEA10845E}">
      <dsp:nvSpPr>
        <dsp:cNvPr id="0" name=""/>
        <dsp:cNvSpPr/>
      </dsp:nvSpPr>
      <dsp:spPr>
        <a:xfrm>
          <a:off x="866256" y="545767"/>
          <a:ext cx="121281" cy="12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E1BF1-F6F6-4A0C-844B-816C18AB1481}">
      <dsp:nvSpPr>
        <dsp:cNvPr id="0" name=""/>
        <dsp:cNvSpPr/>
      </dsp:nvSpPr>
      <dsp:spPr>
        <a:xfrm>
          <a:off x="1943404" y="727690"/>
          <a:ext cx="1848194" cy="485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Get the accuracy and score for each model (validation dataset)</a:t>
          </a:r>
        </a:p>
      </dsp:txBody>
      <dsp:txXfrm>
        <a:off x="1943404" y="727690"/>
        <a:ext cx="1848194" cy="485126"/>
      </dsp:txXfrm>
    </dsp:sp>
    <dsp:sp modelId="{8285F0D9-3CC2-4215-968D-0AC2AFC19D8E}">
      <dsp:nvSpPr>
        <dsp:cNvPr id="0" name=""/>
        <dsp:cNvSpPr/>
      </dsp:nvSpPr>
      <dsp:spPr>
        <a:xfrm>
          <a:off x="2806860" y="545767"/>
          <a:ext cx="121281" cy="12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E83C6-1F90-41BC-A603-185CCAEF5784}">
      <dsp:nvSpPr>
        <dsp:cNvPr id="0" name=""/>
        <dsp:cNvSpPr/>
      </dsp:nvSpPr>
      <dsp:spPr>
        <a:xfrm>
          <a:off x="3884008" y="0"/>
          <a:ext cx="1848194" cy="485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Plot confusion matrix </a:t>
          </a:r>
        </a:p>
      </dsp:txBody>
      <dsp:txXfrm>
        <a:off x="3884008" y="0"/>
        <a:ext cx="1848194" cy="485126"/>
      </dsp:txXfrm>
    </dsp:sp>
    <dsp:sp modelId="{92CAB277-BDC6-4D69-97C0-98744330AA4B}">
      <dsp:nvSpPr>
        <dsp:cNvPr id="0" name=""/>
        <dsp:cNvSpPr/>
      </dsp:nvSpPr>
      <dsp:spPr>
        <a:xfrm>
          <a:off x="4747465" y="545767"/>
          <a:ext cx="121281" cy="12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BBB66-FBDB-45AD-AD7A-978E3294EC3D}">
      <dsp:nvSpPr>
        <dsp:cNvPr id="0" name=""/>
        <dsp:cNvSpPr/>
      </dsp:nvSpPr>
      <dsp:spPr>
        <a:xfrm>
          <a:off x="0" y="339463"/>
          <a:ext cx="5119104" cy="452618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A272D-6177-4A67-8C5E-81B80FD13B1E}">
      <dsp:nvSpPr>
        <dsp:cNvPr id="0" name=""/>
        <dsp:cNvSpPr/>
      </dsp:nvSpPr>
      <dsp:spPr>
        <a:xfrm>
          <a:off x="56" y="0"/>
          <a:ext cx="2247356" cy="4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Comparison of best model based on score</a:t>
          </a:r>
        </a:p>
      </dsp:txBody>
      <dsp:txXfrm>
        <a:off x="56" y="0"/>
        <a:ext cx="2247356" cy="452618"/>
      </dsp:txXfrm>
    </dsp:sp>
    <dsp:sp modelId="{C2BA1AFC-BE32-48F8-BDB1-61560F0C53A1}">
      <dsp:nvSpPr>
        <dsp:cNvPr id="0" name=""/>
        <dsp:cNvSpPr/>
      </dsp:nvSpPr>
      <dsp:spPr>
        <a:xfrm>
          <a:off x="1067157" y="509195"/>
          <a:ext cx="113154" cy="1131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6BB59-770E-46FE-8A25-4A1D2EEB5956}">
      <dsp:nvSpPr>
        <dsp:cNvPr id="0" name=""/>
        <dsp:cNvSpPr/>
      </dsp:nvSpPr>
      <dsp:spPr>
        <a:xfrm>
          <a:off x="2359780" y="678926"/>
          <a:ext cx="2247356" cy="4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The </a:t>
          </a:r>
          <a:r>
            <a:rPr lang="pt-BR" sz="1000" kern="1200" dirty="0" err="1"/>
            <a:t>best</a:t>
          </a:r>
          <a:r>
            <a:rPr lang="pt-BR" sz="1000" kern="1200" dirty="0"/>
            <a:t> model</a:t>
          </a:r>
        </a:p>
      </dsp:txBody>
      <dsp:txXfrm>
        <a:off x="2359780" y="678926"/>
        <a:ext cx="2247356" cy="452618"/>
      </dsp:txXfrm>
    </dsp:sp>
    <dsp:sp modelId="{99FFB7F1-2547-4680-8522-CA518C649268}">
      <dsp:nvSpPr>
        <dsp:cNvPr id="0" name=""/>
        <dsp:cNvSpPr/>
      </dsp:nvSpPr>
      <dsp:spPr>
        <a:xfrm>
          <a:off x="3426881" y="509195"/>
          <a:ext cx="113154" cy="1131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7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github.com/GuilhermeMene/Data-Science-Course/blob/main/09-Capstone/Notebooks/001-jupyter-labs-spacex-data-collection-api-v2.ipynb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GuilhermeMene/Data-Science-Course/blob/main/09-Capstone/Notebooks/002-jupyter-labs-webscraping.ipynb" TargetMode="Externa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uilhermeMene/Data-Science-Course/blob/main/09-Capstone/Notebooks/001-jupyter-labs-spacex-data-collection-api-v2.ipynb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github.com/GuilhermeMene/Data-Science-Course/blob/main/09-Capstone/Notebooks/003-labs-jupyter-spacex-Data%20wrangling-v2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ilhermeMene/Data-Science-Course/blob/main/09-Capstone/Notebooks/005-jupyter-labs-eda-dataviz-v2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ilhermeMene/Data-Science-Course/blob/main/09-Capstone/Notebooks/004-jupyter-labs-eda-sql-coursera_sqllite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ilhermeMene/Data-Science-Course/blob/main/09-Capstone/Notebooks/006-lab-jupyter-launch-site-location-v2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uilhermeMene/Data-Science-Course/blob/main/09-Capstone/Notebooks/DASH_App.py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26" Type="http://schemas.openxmlformats.org/officeDocument/2006/relationships/diagramLayout" Target="../diagrams/layout7.xml"/><Relationship Id="rId3" Type="http://schemas.openxmlformats.org/officeDocument/2006/relationships/hyperlink" Target="https://github.com/GuilhermeMene/Data-Science-Course/blob/main/09-Capstone/Notebooks/001-jupyter-labs-spacex-data-collection-api-v2.ipynb" TargetMode="External"/><Relationship Id="rId21" Type="http://schemas.openxmlformats.org/officeDocument/2006/relationships/diagramLayout" Target="../diagrams/layout6.xml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5" Type="http://schemas.openxmlformats.org/officeDocument/2006/relationships/diagramData" Target="../diagrams/data7.xml"/><Relationship Id="rId2" Type="http://schemas.openxmlformats.org/officeDocument/2006/relationships/image" Target="../media/image3.png"/><Relationship Id="rId16" Type="http://schemas.openxmlformats.org/officeDocument/2006/relationships/diagramLayout" Target="../diagrams/layout5.xml"/><Relationship Id="rId20" Type="http://schemas.openxmlformats.org/officeDocument/2006/relationships/diagramData" Target="../diagrams/data6.xml"/><Relationship Id="rId29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24" Type="http://schemas.microsoft.com/office/2007/relationships/diagramDrawing" Target="../diagrams/drawing6.xml"/><Relationship Id="rId5" Type="http://schemas.openxmlformats.org/officeDocument/2006/relationships/diagramData" Target="../diagrams/data3.xml"/><Relationship Id="rId15" Type="http://schemas.openxmlformats.org/officeDocument/2006/relationships/diagramData" Target="../diagrams/data5.xml"/><Relationship Id="rId23" Type="http://schemas.openxmlformats.org/officeDocument/2006/relationships/diagramColors" Target="../diagrams/colors6.xml"/><Relationship Id="rId28" Type="http://schemas.openxmlformats.org/officeDocument/2006/relationships/diagramColors" Target="../diagrams/colors7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hyperlink" Target="https://github.com/GuilhermeMene/Data-Science-Course/blob/main/09-Capstone/Notebooks/007-SpaceX-Machine-Learning-Prediction-Part-5-v1.ipynb" TargetMode="External"/><Relationship Id="rId9" Type="http://schemas.microsoft.com/office/2007/relationships/diagramDrawing" Target="../diagrams/drawing3.xml"/><Relationship Id="rId14" Type="http://schemas.microsoft.com/office/2007/relationships/diagramDrawing" Target="../diagrams/drawing4.xml"/><Relationship Id="rId22" Type="http://schemas.openxmlformats.org/officeDocument/2006/relationships/diagramQuickStyle" Target="../diagrams/quickStyle6.xml"/><Relationship Id="rId27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409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Guilherme Mene Ale Primo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10/02/2024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07DE6-6C27-1206-D2B0-AAB5711DF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8" y="2161620"/>
            <a:ext cx="3683096" cy="1008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F700C-AA50-E3B1-3F9B-07AAFD6A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38" y="3595438"/>
            <a:ext cx="3980113" cy="382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1122D-9E88-368C-326B-310CECAC2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8" y="4603699"/>
            <a:ext cx="1832332" cy="1664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D97669-837A-4A98-C783-706267F08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007" y="4455578"/>
            <a:ext cx="3086100" cy="1960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F22364-07A6-E2EF-0839-2E780F8A3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277" y="2161620"/>
            <a:ext cx="3568985" cy="495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C32D00-95CF-DA13-8827-B21E7FE04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784" y="3038775"/>
            <a:ext cx="4322478" cy="1084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3AE48F-4B7A-7B87-622F-FA9E7E4BE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148" y="4603699"/>
            <a:ext cx="3980114" cy="6025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76D9B2-8756-6FB7-825B-E1845E7B46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2623" y="5593055"/>
            <a:ext cx="3568986" cy="4404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917A0E-8E4D-78D2-B27B-C8914FD25405}"/>
              </a:ext>
            </a:extLst>
          </p:cNvPr>
          <p:cNvSpPr txBox="1"/>
          <p:nvPr/>
        </p:nvSpPr>
        <p:spPr>
          <a:xfrm>
            <a:off x="1906636" y="1799027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Make </a:t>
            </a:r>
            <a:r>
              <a:rPr lang="pt-BR" dirty="0" err="1"/>
              <a:t>request</a:t>
            </a:r>
            <a:r>
              <a:rPr lang="pt-BR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B8079-5AFA-4C2C-36AD-FD0F194AA56E}"/>
              </a:ext>
            </a:extLst>
          </p:cNvPr>
          <p:cNvSpPr txBox="1"/>
          <p:nvPr/>
        </p:nvSpPr>
        <p:spPr>
          <a:xfrm>
            <a:off x="1032000" y="3226106"/>
            <a:ext cx="3557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Convert</a:t>
            </a:r>
            <a:r>
              <a:rPr lang="pt-BR" dirty="0"/>
              <a:t> response </a:t>
            </a:r>
            <a:r>
              <a:rPr lang="pt-BR" dirty="0" err="1"/>
              <a:t>Json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DB5446-8246-5D0E-EAF7-D09056D8C4B1}"/>
              </a:ext>
            </a:extLst>
          </p:cNvPr>
          <p:cNvSpPr txBox="1"/>
          <p:nvPr/>
        </p:nvSpPr>
        <p:spPr>
          <a:xfrm>
            <a:off x="936804" y="4162915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Transform</a:t>
            </a:r>
            <a:r>
              <a:rPr lang="pt-BR" dirty="0"/>
              <a:t>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F28AC7-3680-9007-38FC-7E84E0154040}"/>
              </a:ext>
            </a:extLst>
          </p:cNvPr>
          <p:cNvSpPr txBox="1"/>
          <p:nvPr/>
        </p:nvSpPr>
        <p:spPr>
          <a:xfrm>
            <a:off x="3766232" y="4111906"/>
            <a:ext cx="253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dictionary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data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C6FEAB-547E-C74A-9FF5-25F6B5C3E944}"/>
              </a:ext>
            </a:extLst>
          </p:cNvPr>
          <p:cNvSpPr txBox="1"/>
          <p:nvPr/>
        </p:nvSpPr>
        <p:spPr>
          <a:xfrm>
            <a:off x="8291369" y="1817433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dict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FEF9C7-6D66-CC45-D8F7-3E6B56768E01}"/>
              </a:ext>
            </a:extLst>
          </p:cNvPr>
          <p:cNvSpPr txBox="1"/>
          <p:nvPr/>
        </p:nvSpPr>
        <p:spPr>
          <a:xfrm>
            <a:off x="7445969" y="2705938"/>
            <a:ext cx="3528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Select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data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052E3-A0BE-84BF-B044-CA793AB7CB25}"/>
              </a:ext>
            </a:extLst>
          </p:cNvPr>
          <p:cNvSpPr txBox="1"/>
          <p:nvPr/>
        </p:nvSpPr>
        <p:spPr>
          <a:xfrm>
            <a:off x="8114380" y="4221162"/>
            <a:ext cx="253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Handling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892928-F0F4-D712-030D-C92F3B629882}"/>
              </a:ext>
            </a:extLst>
          </p:cNvPr>
          <p:cNvSpPr txBox="1"/>
          <p:nvPr/>
        </p:nvSpPr>
        <p:spPr>
          <a:xfrm>
            <a:off x="8610600" y="5246588"/>
            <a:ext cx="18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Save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final file 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909F9F9-28A4-144A-63C9-4949D2670476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5400000">
            <a:off x="1433351" y="2557908"/>
            <a:ext cx="616323" cy="1841548"/>
          </a:xfrm>
          <a:prstGeom prst="bentConnector4">
            <a:avLst>
              <a:gd name="adj1" fmla="val 14381"/>
              <a:gd name="adj2" fmla="val 1124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28A3B5F-9192-B377-C8C6-7496D6F8DF71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5400000">
            <a:off x="1086973" y="3712015"/>
            <a:ext cx="1457589" cy="1990057"/>
          </a:xfrm>
          <a:prstGeom prst="bentConnector4">
            <a:avLst>
              <a:gd name="adj1" fmla="val 13613"/>
              <a:gd name="adj2" fmla="val 1114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530B136-F3B8-558E-E7B5-7C550F9A918E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2653070" y="5435838"/>
            <a:ext cx="83693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051D4CE-E45D-D5DB-FFF0-C3BCABED473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6576107" y="2409127"/>
            <a:ext cx="1226170" cy="3026711"/>
          </a:xfrm>
          <a:prstGeom prst="bentConnector3">
            <a:avLst>
              <a:gd name="adj1" fmla="val 80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32761EC-8990-49C0-1FBF-144C471290AE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16200000" flipH="1">
            <a:off x="10016714" y="2226689"/>
            <a:ext cx="924605" cy="1784492"/>
          </a:xfrm>
          <a:prstGeom prst="bentConnector4">
            <a:avLst>
              <a:gd name="adj1" fmla="val 10363"/>
              <a:gd name="adj2" fmla="val 112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33EEB13-A3E1-C991-69D2-0B8CA7BFCA85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16200000" flipH="1">
            <a:off x="9900001" y="3433721"/>
            <a:ext cx="781283" cy="2161239"/>
          </a:xfrm>
          <a:prstGeom prst="bentConnector4">
            <a:avLst>
              <a:gd name="adj1" fmla="val 17308"/>
              <a:gd name="adj2" fmla="val 110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EE6DD4C-6D3F-D57C-00F2-28E16BDE9AD9}"/>
              </a:ext>
            </a:extLst>
          </p:cNvPr>
          <p:cNvCxnSpPr>
            <a:stCxn id="19" idx="2"/>
            <a:endCxn id="21" idx="3"/>
          </p:cNvCxnSpPr>
          <p:nvPr/>
        </p:nvCxnSpPr>
        <p:spPr>
          <a:xfrm rot="16200000" flipH="1">
            <a:off x="10062899" y="4524572"/>
            <a:ext cx="607017" cy="1970404"/>
          </a:xfrm>
          <a:prstGeom prst="bentConnector4">
            <a:avLst>
              <a:gd name="adj1" fmla="val 16168"/>
              <a:gd name="adj2" fmla="val 1125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hlinkClick r:id="rId11"/>
            <a:extLst>
              <a:ext uri="{FF2B5EF4-FFF2-40B4-BE49-F238E27FC236}">
                <a16:creationId xmlns:a16="http://schemas.microsoft.com/office/drawing/2014/main" id="{9B58EEAC-EF4D-8310-6902-361504AF96C3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11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127D3B92-A33C-59B5-C975-1D219DF283ED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91FD0E-3AE6-08DF-7AE5-E10A12A80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3" y="1812222"/>
            <a:ext cx="3419475" cy="264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8544A-7066-E4E8-8A67-01CB61D3F327}"/>
              </a:ext>
            </a:extLst>
          </p:cNvPr>
          <p:cNvSpPr txBox="1"/>
          <p:nvPr/>
        </p:nvSpPr>
        <p:spPr>
          <a:xfrm>
            <a:off x="1445010" y="144289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Request</a:t>
            </a:r>
            <a:r>
              <a:rPr lang="pt-BR" dirty="0"/>
              <a:t> HTML </a:t>
            </a:r>
            <a:r>
              <a:rPr lang="pt-BR" dirty="0" err="1"/>
              <a:t>text</a:t>
            </a:r>
            <a:endParaRPr lang="pt-B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0CBDB-19CD-01B7-92AE-4D1FA74CB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85" y="2438258"/>
            <a:ext cx="3552814" cy="228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708320-39A2-AC1A-5BDC-3DC03C09E8AB}"/>
              </a:ext>
            </a:extLst>
          </p:cNvPr>
          <p:cNvSpPr txBox="1"/>
          <p:nvPr/>
        </p:nvSpPr>
        <p:spPr>
          <a:xfrm>
            <a:off x="1650819" y="2088856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soup</a:t>
            </a:r>
            <a:endParaRPr lang="pt-B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924E9-175F-88F3-B36B-AE833972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9" y="3070559"/>
            <a:ext cx="3857625" cy="1171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73FA98-48B4-669C-FB42-C550E3099A0A}"/>
              </a:ext>
            </a:extLst>
          </p:cNvPr>
          <p:cNvSpPr txBox="1"/>
          <p:nvPr/>
        </p:nvSpPr>
        <p:spPr>
          <a:xfrm>
            <a:off x="1516774" y="2708840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column</a:t>
            </a:r>
            <a:r>
              <a:rPr lang="pt-BR" dirty="0"/>
              <a:t> </a:t>
            </a:r>
            <a:r>
              <a:rPr lang="pt-BR" dirty="0" err="1"/>
              <a:t>names</a:t>
            </a:r>
            <a:endParaRPr lang="pt-B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188C59-50F8-76EC-88CF-B8331A6D4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5010" y="4603853"/>
            <a:ext cx="2333626" cy="22200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7193EF-36A5-C921-ABE4-EC01CC0572B9}"/>
              </a:ext>
            </a:extLst>
          </p:cNvPr>
          <p:cNvSpPr txBox="1"/>
          <p:nvPr/>
        </p:nvSpPr>
        <p:spPr>
          <a:xfrm>
            <a:off x="1714814" y="4242134"/>
            <a:ext cx="17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Create</a:t>
            </a:r>
            <a:r>
              <a:rPr lang="pt-BR" dirty="0"/>
              <a:t> </a:t>
            </a:r>
            <a:r>
              <a:rPr lang="pt-BR" dirty="0" err="1"/>
              <a:t>dictionary</a:t>
            </a:r>
            <a:endParaRPr lang="pt-B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EC77D5-CD72-09E7-516A-08FE6B83D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343" y="1944466"/>
            <a:ext cx="4701268" cy="3096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816B0B-5740-0339-24E2-54F67EB0ACA9}"/>
              </a:ext>
            </a:extLst>
          </p:cNvPr>
          <p:cNvSpPr txBox="1"/>
          <p:nvPr/>
        </p:nvSpPr>
        <p:spPr>
          <a:xfrm>
            <a:off x="8253765" y="1552297"/>
            <a:ext cx="13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Extract</a:t>
            </a:r>
            <a:r>
              <a:rPr lang="pt-BR" dirty="0"/>
              <a:t> </a:t>
            </a:r>
            <a:r>
              <a:rPr lang="pt-BR" dirty="0" err="1"/>
              <a:t>table</a:t>
            </a:r>
            <a:endParaRPr lang="pt-B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2BCDC4-1260-21F3-27BC-F073177F0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6797" y="5469022"/>
            <a:ext cx="5591175" cy="3149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40681E-5220-3583-5661-84856451D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6150552"/>
            <a:ext cx="4095750" cy="30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BCAA7B-C320-66DD-745C-24615097ECAD}"/>
              </a:ext>
            </a:extLst>
          </p:cNvPr>
          <p:cNvSpPr txBox="1"/>
          <p:nvPr/>
        </p:nvSpPr>
        <p:spPr>
          <a:xfrm>
            <a:off x="7617420" y="5081074"/>
            <a:ext cx="219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4D0487-C2AA-17E9-AE0E-848EBFCB2110}"/>
              </a:ext>
            </a:extLst>
          </p:cNvPr>
          <p:cNvSpPr txBox="1"/>
          <p:nvPr/>
        </p:nvSpPr>
        <p:spPr>
          <a:xfrm>
            <a:off x="6497705" y="5800270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Save</a:t>
            </a:r>
            <a:r>
              <a:rPr lang="pt-BR" dirty="0"/>
              <a:t> data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0E77D60-213E-09B9-D01B-910C81C210DA}"/>
              </a:ext>
            </a:extLst>
          </p:cNvPr>
          <p:cNvCxnSpPr>
            <a:stCxn id="8" idx="2"/>
            <a:endCxn id="12" idx="1"/>
          </p:cNvCxnSpPr>
          <p:nvPr/>
        </p:nvCxnSpPr>
        <p:spPr>
          <a:xfrm rot="5400000">
            <a:off x="1333015" y="1458081"/>
            <a:ext cx="475847" cy="1713106"/>
          </a:xfrm>
          <a:prstGeom prst="bentConnector4">
            <a:avLst>
              <a:gd name="adj1" fmla="val 13970"/>
              <a:gd name="adj2" fmla="val 1133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4F6A67C-2512-79CE-8DEF-5BA7DE8F7095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rot="5400000">
            <a:off x="1031642" y="2197196"/>
            <a:ext cx="989489" cy="1928813"/>
          </a:xfrm>
          <a:prstGeom prst="bentConnector4">
            <a:avLst>
              <a:gd name="adj1" fmla="val 10773"/>
              <a:gd name="adj2" fmla="val 1118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B75AFD7-EE2E-4056-4FD3-ACDAD7D87EF9}"/>
              </a:ext>
            </a:extLst>
          </p:cNvPr>
          <p:cNvCxnSpPr>
            <a:stCxn id="15" idx="2"/>
            <a:endCxn id="18" idx="1"/>
          </p:cNvCxnSpPr>
          <p:nvPr/>
        </p:nvCxnSpPr>
        <p:spPr>
          <a:xfrm rot="5400000">
            <a:off x="1232017" y="4455127"/>
            <a:ext cx="1471768" cy="1045782"/>
          </a:xfrm>
          <a:prstGeom prst="bentConnector4">
            <a:avLst>
              <a:gd name="adj1" fmla="val 3228"/>
              <a:gd name="adj2" fmla="val 1218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4318BB3-A269-F397-791C-41F77286872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3778636" y="3492772"/>
            <a:ext cx="2805707" cy="22211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57B8F7F-022A-403D-8DE6-ED74465E9036}"/>
              </a:ext>
            </a:extLst>
          </p:cNvPr>
          <p:cNvCxnSpPr>
            <a:stCxn id="21" idx="2"/>
            <a:endCxn id="24" idx="1"/>
          </p:cNvCxnSpPr>
          <p:nvPr/>
        </p:nvCxnSpPr>
        <p:spPr>
          <a:xfrm rot="5400000">
            <a:off x="7108166" y="3799708"/>
            <a:ext cx="585443" cy="3068180"/>
          </a:xfrm>
          <a:prstGeom prst="bentConnector4">
            <a:avLst>
              <a:gd name="adj1" fmla="val 15398"/>
              <a:gd name="adj2" fmla="val 1074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1F7A3E3-C667-9243-0F74-FDDAD7DC66C1}"/>
              </a:ext>
            </a:extLst>
          </p:cNvPr>
          <p:cNvCxnSpPr>
            <a:stCxn id="24" idx="2"/>
            <a:endCxn id="26" idx="3"/>
          </p:cNvCxnSpPr>
          <p:nvPr/>
        </p:nvCxnSpPr>
        <p:spPr>
          <a:xfrm rot="16200000" flipH="1">
            <a:off x="8615150" y="5831252"/>
            <a:ext cx="518934" cy="424465"/>
          </a:xfrm>
          <a:prstGeom prst="bentConnector4">
            <a:avLst>
              <a:gd name="adj1" fmla="val 35316"/>
              <a:gd name="adj2" fmla="val 2030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several land types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representing the different land status, outcomes and sites.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According to the outcome of the land type, we need transform the categorical to numeric data and save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CBEBC-922C-D5F2-B811-53021964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9" y="3547746"/>
            <a:ext cx="2381672" cy="958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47542-5C00-9C20-11D6-C104E40C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4888473"/>
            <a:ext cx="2381672" cy="164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EB9FD-C054-1C46-9A0E-FE29B5EF6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525610"/>
            <a:ext cx="2381672" cy="1463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F4D384-F985-769F-5E4C-099689A25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909" y="3587841"/>
            <a:ext cx="2381672" cy="918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4B5E3-EA31-4B3B-A3EA-5B057BED0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109" y="5712436"/>
            <a:ext cx="2381672" cy="276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7669E0-CDC0-9303-EB23-FD713B98E4C6}"/>
              </a:ext>
            </a:extLst>
          </p:cNvPr>
          <p:cNvSpPr txBox="1"/>
          <p:nvPr/>
        </p:nvSpPr>
        <p:spPr>
          <a:xfrm>
            <a:off x="930104" y="3178414"/>
            <a:ext cx="18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Launch</a:t>
            </a:r>
            <a:r>
              <a:rPr lang="pt-BR" dirty="0"/>
              <a:t> Site </a:t>
            </a:r>
            <a:r>
              <a:rPr lang="pt-BR" dirty="0" err="1"/>
              <a:t>count</a:t>
            </a:r>
            <a:r>
              <a:rPr lang="pt-BR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D539C-7497-8B4A-564A-7D7D728138B9}"/>
              </a:ext>
            </a:extLst>
          </p:cNvPr>
          <p:cNvSpPr txBox="1"/>
          <p:nvPr/>
        </p:nvSpPr>
        <p:spPr>
          <a:xfrm>
            <a:off x="930103" y="4539581"/>
            <a:ext cx="17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Orbit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count</a:t>
            </a:r>
            <a:r>
              <a:rPr lang="pt-BR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599FA-C872-3EEE-4063-8E6549260BFA}"/>
              </a:ext>
            </a:extLst>
          </p:cNvPr>
          <p:cNvSpPr txBox="1"/>
          <p:nvPr/>
        </p:nvSpPr>
        <p:spPr>
          <a:xfrm>
            <a:off x="5127972" y="4170249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Outcome</a:t>
            </a:r>
            <a:r>
              <a:rPr lang="pt-BR" dirty="0"/>
              <a:t> </a:t>
            </a:r>
            <a:r>
              <a:rPr lang="pt-BR" dirty="0" err="1"/>
              <a:t>count</a:t>
            </a:r>
            <a:r>
              <a:rPr lang="pt-BR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BC1373-6123-99AD-D535-D3B85169EDCB}"/>
              </a:ext>
            </a:extLst>
          </p:cNvPr>
          <p:cNvSpPr txBox="1"/>
          <p:nvPr/>
        </p:nvSpPr>
        <p:spPr>
          <a:xfrm>
            <a:off x="7660755" y="3250168"/>
            <a:ext cx="37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Categorical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numeric</a:t>
            </a:r>
            <a:r>
              <a:rPr lang="pt-BR" dirty="0"/>
              <a:t> </a:t>
            </a:r>
            <a:r>
              <a:rPr lang="pt-BR" dirty="0" err="1"/>
              <a:t>transformation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271658-1F12-7E7A-CC72-5FB3FC417714}"/>
              </a:ext>
            </a:extLst>
          </p:cNvPr>
          <p:cNvSpPr txBox="1"/>
          <p:nvPr/>
        </p:nvSpPr>
        <p:spPr>
          <a:xfrm>
            <a:off x="8955782" y="5324865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file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7550F05-7F5D-3EF5-84F9-E42FDDF8CA66}"/>
              </a:ext>
            </a:extLst>
          </p:cNvPr>
          <p:cNvCxnSpPr>
            <a:stCxn id="3" idx="2"/>
            <a:endCxn id="7" idx="1"/>
          </p:cNvCxnSpPr>
          <p:nvPr/>
        </p:nvCxnSpPr>
        <p:spPr>
          <a:xfrm rot="5400000">
            <a:off x="726243" y="4513814"/>
            <a:ext cx="1206408" cy="1190837"/>
          </a:xfrm>
          <a:prstGeom prst="bentConnector4">
            <a:avLst>
              <a:gd name="adj1" fmla="val 4008"/>
              <a:gd name="adj2" fmla="val 119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D0F1F34-8700-770D-A307-032F6408E55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3115700" y="5257353"/>
            <a:ext cx="1608700" cy="455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1A214A1-0B52-B42F-161D-890F4E539DDA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7106072" y="4046935"/>
            <a:ext cx="1245837" cy="12104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A2A06F1-81CE-A66F-D2E0-EB6988F38BB1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8313058" y="4621079"/>
            <a:ext cx="1344738" cy="1114636"/>
          </a:xfrm>
          <a:prstGeom prst="bentConnector4">
            <a:avLst>
              <a:gd name="adj1" fmla="val 44857"/>
              <a:gd name="adj2" fmla="val 1205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hlinkClick r:id="rId8"/>
            <a:extLst>
              <a:ext uri="{FF2B5EF4-FFF2-40B4-BE49-F238E27FC236}">
                <a16:creationId xmlns:a16="http://schemas.microsoft.com/office/drawing/2014/main" id="{97E456BE-F854-D4CF-5737-9372569DCAD7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9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understand the data structure and the variables therein some plots were created to preview the database features: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 (using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sns.catplot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 (using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sns.catplot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 (using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sns.scatterplot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(using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sns.scatterplot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 (using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sns.scatterplot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the success rate of each orbit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the success rate over the years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5B4EFBEB-86B7-262E-F72E-DBC1B18B21F1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were used to retrieve more information about the database and help to understand the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Display the names of the unique launch sites  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Display 5 records where launch sites begin with the string 'CCA'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effectLst/>
                <a:latin typeface="Abadi" panose="020B0604020104020204" pitchFamily="34" charset="0"/>
              </a:rPr>
              <a:t>List the names of the Booster Versions which have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76CABD2D-624D-D0EE-D0E2-9AD8F8320F6B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was created with the NASA Johnson Space Center and the list below summarize the all task performed using the folium along the data: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badi" panose="020B0604020104020204" pitchFamily="34" charset="0"/>
              </a:rPr>
              <a:t>Mark all launch sites on a map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Folium Circle and Markers with Launch Sites </a:t>
            </a:r>
            <a:endParaRPr lang="en-US" sz="1600" dirty="0"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success and failed launches were plotted using Folium Cluster Markers. The green was used for success and the red for failed launches.</a:t>
            </a:r>
            <a:endParaRPr lang="en-US" sz="1600" dirty="0">
              <a:effectLst/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distance calculation using two coordinates points and plotting using Folium Polyline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7DD07FAA-EA8E-602D-5399-7A0A9C27B131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have four main components: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dropdown show the launch site options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summarizes the success rate of each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payload mass and success rate is demonstrated in the scatter plot with a range slider that’s provides the capability to select the payload mass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F90E1895-6220-B602-9BF8-F28242563A83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4760" y="1688362"/>
            <a:ext cx="9745589" cy="54904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prediction of the landing condition were separated on four steps: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B977FC50-EB67-4A30-9F2B-B0E453A7F92C}"/>
              </a:ext>
            </a:extLst>
          </p:cNvPr>
          <p:cNvSpPr txBox="1"/>
          <p:nvPr/>
        </p:nvSpPr>
        <p:spPr>
          <a:xfrm>
            <a:off x="5733748" y="1387725"/>
            <a:ext cx="724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Code</a:t>
            </a:r>
            <a:endParaRPr lang="pt-BR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9DAC2B-A1F6-ECF5-36B0-263E7FB6A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802106"/>
              </p:ext>
            </p:extLst>
          </p:nvPr>
        </p:nvGraphicFramePr>
        <p:xfrm>
          <a:off x="-533099" y="2374674"/>
          <a:ext cx="6991350" cy="4264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F48990F-5B3A-0D58-4A1B-DE459EB33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646204"/>
              </p:ext>
            </p:extLst>
          </p:nvPr>
        </p:nvGraphicFramePr>
        <p:xfrm>
          <a:off x="3352800" y="2100149"/>
          <a:ext cx="4972050" cy="1342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14C15D6-78FA-A70C-577A-9602E8C9C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779381"/>
              </p:ext>
            </p:extLst>
          </p:nvPr>
        </p:nvGraphicFramePr>
        <p:xfrm>
          <a:off x="3876674" y="3343276"/>
          <a:ext cx="5543551" cy="1277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C4CF238-B611-837E-E3CD-AB3E9AE0C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706075"/>
              </p:ext>
            </p:extLst>
          </p:nvPr>
        </p:nvGraphicFramePr>
        <p:xfrm>
          <a:off x="3876674" y="4620590"/>
          <a:ext cx="6372226" cy="1212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D5D2292-760D-C4BB-0511-8B28603CFF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48834"/>
              </p:ext>
            </p:extLst>
          </p:nvPr>
        </p:nvGraphicFramePr>
        <p:xfrm>
          <a:off x="3352800" y="5753577"/>
          <a:ext cx="5119104" cy="113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extLst>
      <p:ext uri="{BB962C8B-B14F-4D97-AF65-F5344CB8AC3E}">
        <p14:creationId xmlns:p14="http://schemas.microsoft.com/office/powerpoint/2010/main" val="257468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BBA5-BAD8-7DF2-A279-17CD610E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1769486"/>
            <a:ext cx="5143500" cy="4657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295DCE-241E-C95A-0BA4-6F1C34A07BDC}"/>
              </a:ext>
            </a:extLst>
          </p:cNvPr>
          <p:cNvSpPr txBox="1"/>
          <p:nvPr/>
        </p:nvSpPr>
        <p:spPr>
          <a:xfrm>
            <a:off x="3200400" y="6032270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7D843D-D078-D7B2-6EA3-23542641A043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recent flights the number of success rates has been increased, especially at the VAFB SLC 4E launch site.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SLC 40 Launch Site show good successful rate with heavy payloads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VAFB SLC 4E show good payload ranging between ~1000 to 10000 Kg with major successful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 39A varies on payload mass vs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A05F7-EA81-B470-2151-5568040F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38300"/>
            <a:ext cx="6229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AFC45-B987-4466-0DD6-5407911D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568667"/>
            <a:ext cx="4829175" cy="46577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66ADC5-D78E-51FA-98B3-FE3AD1EA8F1A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ES-L1, GEO, HEO, and SSO shows the most high success rate against the others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VLEO represent a success rate ~ 85%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GTO, ISS, LEO, MEO, and PO exhibit the lower success rate, ranging from ~ 50 to 70 %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8E38AB-9D58-CF92-6428-E961D7A4858F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were increased to almost orbit types except the GTO, VLEO, and SO.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concern about SO and GEO is that there are too few samples for more accurate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272CA-388F-AFE4-BA07-9CF42A04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860207"/>
            <a:ext cx="5562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C198E3-3ACE-3310-206C-C7BB78D424A4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can drive to a success rate over orbit types. For example to the ISS and LEO, there are heavy payload with good rate of successful land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1FEC2-E684-19DD-F0D0-E7CA35EF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708601"/>
            <a:ext cx="5667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E530C5-AA29-F51F-FB58-274DE28A4836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from the SpaceX rockets were increased since 2013. However, a large increase in this success rate occurred by 2015, with two peaks in 2017 and 2019.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2B2CE-4A78-2A2B-0F83-5BB96085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1" y="1737970"/>
            <a:ext cx="5400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6263E-235D-E68F-2507-3C2484985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205037"/>
            <a:ext cx="5657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50DB4-8D76-61DE-BD89-DCA8216E0266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37C93A-94A9-E941-9BA7-368B103C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648075"/>
            <a:ext cx="1314450" cy="1695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11E37-F985-C5EC-CE0D-55496F183B81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DF2905-A5EE-8E4D-8712-76DAF1323D0A}"/>
              </a:ext>
            </a:extLst>
          </p:cNvPr>
          <p:cNvSpPr txBox="1">
            <a:spLocks/>
          </p:cNvSpPr>
          <p:nvPr/>
        </p:nvSpPr>
        <p:spPr>
          <a:xfrm>
            <a:off x="7437511" y="18602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select method to gather all unique values (distinct) from launch site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96C27-F4C4-2884-2DD4-0237BCB3256A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117FB-2658-E64F-2460-A7252183E2B6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6B4C76-6EE8-FA1F-AA22-833F44322DAE}"/>
              </a:ext>
            </a:extLst>
          </p:cNvPr>
          <p:cNvSpPr txBox="1">
            <a:spLocks/>
          </p:cNvSpPr>
          <p:nvPr/>
        </p:nvSpPr>
        <p:spPr>
          <a:xfrm>
            <a:off x="7437511" y="3244333"/>
            <a:ext cx="3932238" cy="2427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select method to gather 5 rows (limit 5) where Launch Site ‘like’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27D506-E916-6A2F-DFD8-76B55DE4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39" y="2248201"/>
            <a:ext cx="9229725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B2309F-0408-B851-28F9-F6D397DAF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39" y="3613667"/>
            <a:ext cx="6572256" cy="2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78C85-B168-AEA5-FA3C-0D571DBB753E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D4D8C-7ED0-3705-FB48-F13DAE0C6CC6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5087B2-74E0-6184-8465-7475B0900C27}"/>
              </a:ext>
            </a:extLst>
          </p:cNvPr>
          <p:cNvSpPr txBox="1">
            <a:spLocks/>
          </p:cNvSpPr>
          <p:nvPr/>
        </p:nvSpPr>
        <p:spPr>
          <a:xfrm>
            <a:off x="7437511" y="3428999"/>
            <a:ext cx="3932238" cy="22427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sum of the Payload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TotalPayloadMass_kg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where Payload ‘like’ CRS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1F239-FD70-F29B-6DAC-DED13487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39" y="2347631"/>
            <a:ext cx="11125200" cy="542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60A158-C0D2-A62A-0E25-90E75422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39" y="3857625"/>
            <a:ext cx="20764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AA897-622F-B59C-A2AB-ACCF9A76CF52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E7DA6-4057-767A-A8A2-49901E3EB173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F564F1-A103-CFD0-FA5B-12024727E911}"/>
              </a:ext>
            </a:extLst>
          </p:cNvPr>
          <p:cNvSpPr txBox="1">
            <a:spLocks/>
          </p:cNvSpPr>
          <p:nvPr/>
        </p:nvSpPr>
        <p:spPr>
          <a:xfrm>
            <a:off x="7437511" y="3244333"/>
            <a:ext cx="3932238" cy="24274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average of Payload using Booster version ‘like’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D31D9-6D7F-A628-8418-A1F7E4BC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2212929"/>
            <a:ext cx="11763375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904E0-C4F6-D23D-A561-2C44FA92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721146"/>
            <a:ext cx="19145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4D028-C7D6-9BAF-8FCE-43994B2B1206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C3730-6880-3AF0-C0A0-FEF3B65BE788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4A1E80-9CD7-3850-CE98-8D087D47DFF9}"/>
              </a:ext>
            </a:extLst>
          </p:cNvPr>
          <p:cNvSpPr txBox="1">
            <a:spLocks/>
          </p:cNvSpPr>
          <p:nvPr/>
        </p:nvSpPr>
        <p:spPr>
          <a:xfrm>
            <a:off x="7437511" y="3171825"/>
            <a:ext cx="3932238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minimum date for landing outcome with ‘success’ in the value of the cells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C3764-62B3-B8BD-CFCF-3CE3112D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1" y="2228060"/>
            <a:ext cx="8486775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93012-E324-834C-9ECA-10BAB628D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755255"/>
            <a:ext cx="12287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7291A-8456-0E10-B4FF-89226FD0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70760"/>
            <a:ext cx="5029200" cy="1285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82A3A-2052-5074-73DD-F3AE9C8E9F98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02AF-DDDF-41C7-BE12-32CC3AE1B572}"/>
              </a:ext>
            </a:extLst>
          </p:cNvPr>
          <p:cNvSpPr txBox="1"/>
          <p:nvPr/>
        </p:nvSpPr>
        <p:spPr>
          <a:xfrm>
            <a:off x="919639" y="374725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265E8-709E-C932-9ED9-E3A989A4448F}"/>
              </a:ext>
            </a:extLst>
          </p:cNvPr>
          <p:cNvSpPr txBox="1">
            <a:spLocks/>
          </p:cNvSpPr>
          <p:nvPr/>
        </p:nvSpPr>
        <p:spPr>
          <a:xfrm>
            <a:off x="7437511" y="1781175"/>
            <a:ext cx="3932238" cy="38906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Booster version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where landing outcome have ‘Success (drone ship)’ on the values and payload ranges from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349FC-D173-00AD-55B7-9E853D07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44398"/>
            <a:ext cx="17716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AAAE0-B356-7B68-E30F-52AD3FF27E59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3C0AE-D0F8-F5F3-3150-6FC10D09A30C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C42DCB-8D74-D712-DFBF-0C1C3932C493}"/>
              </a:ext>
            </a:extLst>
          </p:cNvPr>
          <p:cNvSpPr txBox="1">
            <a:spLocks/>
          </p:cNvSpPr>
          <p:nvPr/>
        </p:nvSpPr>
        <p:spPr>
          <a:xfrm>
            <a:off x="7437511" y="3171825"/>
            <a:ext cx="3932238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Mission outcome with count of the mission outcome status grouping by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38CA46-B133-D376-0209-154E710F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39" y="2104630"/>
            <a:ext cx="6800850" cy="1123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9E3FD-CF5C-FD98-94C8-56A188908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776662"/>
            <a:ext cx="34575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6C64F-CB9B-7986-6C4D-59CE4C4FA414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1A8DA-FC73-D5D4-5D46-C80C181D4B93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8323F8-D44A-73DD-A081-821CDF1CDEC9}"/>
              </a:ext>
            </a:extLst>
          </p:cNvPr>
          <p:cNvSpPr txBox="1">
            <a:spLocks/>
          </p:cNvSpPr>
          <p:nvPr/>
        </p:nvSpPr>
        <p:spPr>
          <a:xfrm>
            <a:off x="7437511" y="3171825"/>
            <a:ext cx="3932238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boosters with maximum payload using sub 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6DABB-47C6-C82B-FE44-B01F5A70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51" y="2116395"/>
            <a:ext cx="7219950" cy="1095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39D94-BAB1-1BC7-4EBC-363799AF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39" y="3646229"/>
            <a:ext cx="1261586" cy="30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02614-5ECE-6C3F-E24B-786BFCBBA375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3005C-D814-FB70-D20E-9AB0177D8DC0}"/>
              </a:ext>
            </a:extLst>
          </p:cNvPr>
          <p:cNvSpPr txBox="1"/>
          <p:nvPr/>
        </p:nvSpPr>
        <p:spPr>
          <a:xfrm>
            <a:off x="919639" y="324433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1789E4-2D76-B7AB-BD42-BAC36F7AE973}"/>
              </a:ext>
            </a:extLst>
          </p:cNvPr>
          <p:cNvSpPr txBox="1">
            <a:spLocks/>
          </p:cNvSpPr>
          <p:nvPr/>
        </p:nvSpPr>
        <p:spPr>
          <a:xfrm>
            <a:off x="7437511" y="3171825"/>
            <a:ext cx="3932238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records with their month, failure landing outcome, booster version and launch site for the launches from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007DE-AAF3-B97B-2E82-3E6FF3E7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23" y="2152650"/>
            <a:ext cx="10239375" cy="101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0DC21B-AAD6-0A48-D3AE-2D5DA3D6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811138"/>
            <a:ext cx="5143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1FCBE3-9D6C-8048-FFA1-8200FF59F440}"/>
              </a:ext>
            </a:extLst>
          </p:cNvPr>
          <p:cNvSpPr txBox="1"/>
          <p:nvPr/>
        </p:nvSpPr>
        <p:spPr>
          <a:xfrm>
            <a:off x="952500" y="1714500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badi" panose="020B0604020104020204" pitchFamily="34" charset="0"/>
              </a:rPr>
              <a:t>SQL Query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76295-DEDB-F0F4-B226-8EF8E7B270C0}"/>
              </a:ext>
            </a:extLst>
          </p:cNvPr>
          <p:cNvSpPr txBox="1"/>
          <p:nvPr/>
        </p:nvSpPr>
        <p:spPr>
          <a:xfrm>
            <a:off x="919639" y="398299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badi" panose="020B0604020104020204" pitchFamily="34" charset="0"/>
              </a:rPr>
              <a:t>Results</a:t>
            </a:r>
            <a:endParaRPr lang="pt-BR" dirty="0">
              <a:latin typeface="Abadi" panose="020B0604020104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9325B1-3445-F5CC-F9D7-47ADF3306C0C}"/>
              </a:ext>
            </a:extLst>
          </p:cNvPr>
          <p:cNvSpPr txBox="1">
            <a:spLocks/>
          </p:cNvSpPr>
          <p:nvPr/>
        </p:nvSpPr>
        <p:spPr>
          <a:xfrm>
            <a:off x="7437511" y="3171825"/>
            <a:ext cx="3932238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the count of the success (ground pad) and Failure (drone ship) records from DB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477BE-CE40-EF9B-9B63-79289049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39" y="2083832"/>
            <a:ext cx="6581775" cy="171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CF94C-944F-C9EE-7186-C9F490746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39" y="4536996"/>
            <a:ext cx="2600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Launch Sites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440D9E-1FDE-57CC-D513-AE6789A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61" y="1452423"/>
            <a:ext cx="8573211" cy="518650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365EA-B751-4507-71FE-11D0CC36E379}"/>
              </a:ext>
            </a:extLst>
          </p:cNvPr>
          <p:cNvSpPr txBox="1">
            <a:spLocks/>
          </p:cNvSpPr>
          <p:nvPr/>
        </p:nvSpPr>
        <p:spPr>
          <a:xfrm>
            <a:off x="8924925" y="2905607"/>
            <a:ext cx="3127566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launch sites of the US are from coast lines of Miami and California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Success / Failed Launches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0D10C-ABC2-C0AA-4B91-6D9F9DBE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632586"/>
            <a:ext cx="2747963" cy="258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C37BD-5332-BF34-C21F-3DEF5BD1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4045633"/>
            <a:ext cx="2747963" cy="258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EAA54-993B-490C-527C-4FAE3C249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262" y="1632586"/>
            <a:ext cx="2562369" cy="2413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F949A-9433-C86B-D9E5-7B92442AB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262" y="4045633"/>
            <a:ext cx="2562369" cy="241304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0BC5B6F-4837-60C4-C795-99582BBD4B44}"/>
              </a:ext>
            </a:extLst>
          </p:cNvPr>
          <p:cNvSpPr txBox="1">
            <a:spLocks/>
          </p:cNvSpPr>
          <p:nvPr/>
        </p:nvSpPr>
        <p:spPr>
          <a:xfrm>
            <a:off x="7943850" y="2970426"/>
            <a:ext cx="3127566" cy="24999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higher success rate is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Launch Sites facilities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5E1BAA-2137-377A-F821-B60DB09A2134}"/>
              </a:ext>
            </a:extLst>
          </p:cNvPr>
          <p:cNvSpPr txBox="1">
            <a:spLocks/>
          </p:cNvSpPr>
          <p:nvPr/>
        </p:nvSpPr>
        <p:spPr>
          <a:xfrm>
            <a:off x="8330406" y="2475126"/>
            <a:ext cx="3127566" cy="249997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chosen launch site was the CCAFS SLC-40 that’s: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0.86 km from coast 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 22km from nearest railway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 23 km from nearest city, and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 27 km from nearest highway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97B460-338A-8E6C-D470-99CD2F87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8" y="1710076"/>
            <a:ext cx="7651867" cy="44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49876"/>
            <a:ext cx="10499275" cy="3797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3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 algn="just"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and the cost reduction of the Falcon 9 from the SPACEX aims to the capacity of reusage of the first stage during launch. This can represent a reduction of ~100 million dollars for each launch to the aerial space program. To cover some technical aspects of that activity, this report summarize the prediction of the Falcon 9 first stage reusability. The results of that kind of the prediction can represent a significant cost reduction to the rocket company. </a:t>
            </a:r>
          </a:p>
          <a:p>
            <a:pPr>
              <a:spcBef>
                <a:spcPts val="1400"/>
              </a:spcBef>
            </a:pPr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launch and landing data provide good information about future successful ground landing attempts?</a:t>
            </a:r>
          </a:p>
          <a:p>
            <a:pPr lvl="1"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main conditions to predict the land of a launched rocket ? </a:t>
            </a:r>
          </a:p>
          <a:p>
            <a:pPr lvl="1"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conditions which will provide a successful land and what are the relationship with the rocket effects and variables provided from past lands data?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rate by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82A27-8C13-1F99-AD83-3DA84402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61022"/>
            <a:ext cx="11468100" cy="4168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AB064-E37E-8B03-E781-DE20FBDEC099}"/>
              </a:ext>
            </a:extLst>
          </p:cNvPr>
          <p:cNvSpPr txBox="1"/>
          <p:nvPr/>
        </p:nvSpPr>
        <p:spPr>
          <a:xfrm>
            <a:off x="770010" y="5938350"/>
            <a:ext cx="6176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badi" panose="020B0604020104020204" pitchFamily="34" charset="0"/>
              </a:rPr>
              <a:t>The </a:t>
            </a:r>
            <a:r>
              <a:rPr lang="pt-BR" sz="2000" dirty="0" err="1">
                <a:latin typeface="Abadi" panose="020B0604020104020204" pitchFamily="34" charset="0"/>
              </a:rPr>
              <a:t>best</a:t>
            </a:r>
            <a:r>
              <a:rPr lang="pt-BR" sz="2000" dirty="0">
                <a:latin typeface="Abadi" panose="020B0604020104020204" pitchFamily="34" charset="0"/>
              </a:rPr>
              <a:t> </a:t>
            </a:r>
            <a:r>
              <a:rPr lang="pt-BR" sz="2000" dirty="0" err="1">
                <a:latin typeface="Abadi" panose="020B0604020104020204" pitchFamily="34" charset="0"/>
              </a:rPr>
              <a:t>Launch</a:t>
            </a:r>
            <a:r>
              <a:rPr lang="pt-BR" sz="2000" dirty="0">
                <a:latin typeface="Abadi" panose="020B0604020104020204" pitchFamily="34" charset="0"/>
              </a:rPr>
              <a:t> Site </a:t>
            </a:r>
            <a:r>
              <a:rPr lang="pt-BR" sz="2000" dirty="0" err="1">
                <a:latin typeface="Abadi" panose="020B0604020104020204" pitchFamily="34" charset="0"/>
              </a:rPr>
              <a:t>was</a:t>
            </a:r>
            <a:r>
              <a:rPr lang="pt-BR" sz="2000" dirty="0">
                <a:latin typeface="Abadi" panose="020B0604020104020204" pitchFamily="34" charset="0"/>
              </a:rPr>
              <a:t> </a:t>
            </a:r>
            <a:r>
              <a:rPr lang="pt-BR" sz="2000" dirty="0" err="1">
                <a:latin typeface="Abadi" panose="020B0604020104020204" pitchFamily="34" charset="0"/>
              </a:rPr>
              <a:t>the</a:t>
            </a:r>
            <a:r>
              <a:rPr lang="pt-BR" sz="2000" dirty="0">
                <a:latin typeface="Abadi" panose="020B0604020104020204" pitchFamily="34" charset="0"/>
              </a:rPr>
              <a:t> KSC LC-39ª </a:t>
            </a:r>
            <a:r>
              <a:rPr lang="pt-BR" sz="2000" dirty="0" err="1">
                <a:latin typeface="Abadi" panose="020B0604020104020204" pitchFamily="34" charset="0"/>
              </a:rPr>
              <a:t>with</a:t>
            </a:r>
            <a:r>
              <a:rPr lang="pt-BR" sz="2000" dirty="0">
                <a:latin typeface="Abadi" panose="020B0604020104020204" pitchFamily="34" charset="0"/>
              </a:rPr>
              <a:t> 41.7%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KSC LC-39A Launch 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72763-3A64-0A1A-48BB-B351C5133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553491"/>
            <a:ext cx="11201400" cy="4114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57A7E-4654-A882-CD49-C13429D7D81F}"/>
              </a:ext>
            </a:extLst>
          </p:cNvPr>
          <p:cNvSpPr txBox="1"/>
          <p:nvPr/>
        </p:nvSpPr>
        <p:spPr>
          <a:xfrm>
            <a:off x="770010" y="5938350"/>
            <a:ext cx="5211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badi" panose="020B0604020104020204" pitchFamily="34" charset="0"/>
              </a:rPr>
              <a:t>The KSC LC-39ª shows 76.9% </a:t>
            </a:r>
            <a:r>
              <a:rPr lang="pt-BR" sz="2000" dirty="0" err="1">
                <a:latin typeface="Abadi" panose="020B0604020104020204" pitchFamily="34" charset="0"/>
              </a:rPr>
              <a:t>of</a:t>
            </a:r>
            <a:r>
              <a:rPr lang="pt-BR" sz="2000" dirty="0">
                <a:latin typeface="Abadi" panose="020B0604020104020204" pitchFamily="34" charset="0"/>
              </a:rPr>
              <a:t> </a:t>
            </a:r>
            <a:r>
              <a:rPr lang="pt-BR" sz="2000" dirty="0" err="1">
                <a:latin typeface="Abadi" panose="020B0604020104020204" pitchFamily="34" charset="0"/>
              </a:rPr>
              <a:t>success</a:t>
            </a:r>
            <a:r>
              <a:rPr lang="pt-BR" sz="2000" dirty="0">
                <a:latin typeface="Abadi" panose="020B0604020104020204" pitchFamily="34" charset="0"/>
              </a:rPr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Mass vs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DD5AC-26E0-3A5F-EDE7-0BB37A89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350554"/>
            <a:ext cx="11544300" cy="4596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7CDDD-F88E-9ABA-ED29-0EB0E1BC5546}"/>
              </a:ext>
            </a:extLst>
          </p:cNvPr>
          <p:cNvSpPr txBox="1"/>
          <p:nvPr/>
        </p:nvSpPr>
        <p:spPr>
          <a:xfrm>
            <a:off x="871387" y="6138405"/>
            <a:ext cx="888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Abadi" panose="020B0604020104020204" pitchFamily="34" charset="0"/>
              </a:rPr>
              <a:t>The </a:t>
            </a:r>
            <a:r>
              <a:rPr lang="pt-BR" sz="2000" dirty="0" err="1">
                <a:latin typeface="Abadi" panose="020B0604020104020204" pitchFamily="34" charset="0"/>
              </a:rPr>
              <a:t>best</a:t>
            </a:r>
            <a:r>
              <a:rPr lang="pt-BR" sz="2000" dirty="0">
                <a:latin typeface="Abadi" panose="020B0604020104020204" pitchFamily="34" charset="0"/>
              </a:rPr>
              <a:t> range </a:t>
            </a:r>
            <a:r>
              <a:rPr lang="pt-BR" sz="2000" dirty="0" err="1">
                <a:latin typeface="Abadi" panose="020B0604020104020204" pitchFamily="34" charset="0"/>
              </a:rPr>
              <a:t>of</a:t>
            </a:r>
            <a:r>
              <a:rPr lang="pt-BR" sz="2000" dirty="0">
                <a:latin typeface="Abadi" panose="020B0604020104020204" pitchFamily="34" charset="0"/>
              </a:rPr>
              <a:t> </a:t>
            </a:r>
            <a:r>
              <a:rPr lang="pt-BR" sz="2000" dirty="0" err="1">
                <a:latin typeface="Abadi" panose="020B0604020104020204" pitchFamily="34" charset="0"/>
              </a:rPr>
              <a:t>payload</a:t>
            </a:r>
            <a:r>
              <a:rPr lang="pt-BR" sz="2000" dirty="0">
                <a:latin typeface="Abadi" panose="020B0604020104020204" pitchFamily="34" charset="0"/>
              </a:rPr>
              <a:t> for </a:t>
            </a:r>
            <a:r>
              <a:rPr lang="pt-BR" sz="2000" dirty="0" err="1">
                <a:latin typeface="Abadi" panose="020B0604020104020204" pitchFamily="34" charset="0"/>
              </a:rPr>
              <a:t>the</a:t>
            </a:r>
            <a:r>
              <a:rPr lang="pt-BR" sz="2000" dirty="0">
                <a:latin typeface="Abadi" panose="020B0604020104020204" pitchFamily="34" charset="0"/>
              </a:rPr>
              <a:t> </a:t>
            </a:r>
            <a:r>
              <a:rPr lang="pt-BR" sz="2000" dirty="0" err="1">
                <a:latin typeface="Abadi" panose="020B0604020104020204" pitchFamily="34" charset="0"/>
              </a:rPr>
              <a:t>success</a:t>
            </a:r>
            <a:r>
              <a:rPr lang="pt-BR" sz="2000" dirty="0">
                <a:latin typeface="Abadi" panose="020B0604020104020204" pitchFamily="34" charset="0"/>
              </a:rPr>
              <a:t> rate are </a:t>
            </a:r>
            <a:r>
              <a:rPr lang="pt-BR" sz="2000" dirty="0" err="1">
                <a:latin typeface="Abadi" panose="020B0604020104020204" pitchFamily="34" charset="0"/>
              </a:rPr>
              <a:t>from</a:t>
            </a:r>
            <a:r>
              <a:rPr lang="pt-BR" sz="2000" dirty="0">
                <a:latin typeface="Abadi" panose="020B0604020104020204" pitchFamily="34" charset="0"/>
              </a:rPr>
              <a:t> 2000 kg </a:t>
            </a:r>
            <a:r>
              <a:rPr lang="pt-BR" sz="2000" dirty="0" err="1">
                <a:latin typeface="Abadi" panose="020B0604020104020204" pitchFamily="34" charset="0"/>
              </a:rPr>
              <a:t>to</a:t>
            </a:r>
            <a:r>
              <a:rPr lang="pt-BR" sz="2000" dirty="0">
                <a:latin typeface="Abadi" panose="020B0604020104020204" pitchFamily="34" charset="0"/>
              </a:rPr>
              <a:t> ~ 5300 kg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F2992-5C1E-90CF-2D94-D1762D1A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87" y="1781175"/>
            <a:ext cx="3824437" cy="2285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2AEE7-EDC6-5D7B-DAB5-52E27503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7" y="1367848"/>
            <a:ext cx="4829175" cy="4657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84865-165F-54C8-2200-D80B9192A892}"/>
              </a:ext>
            </a:extLst>
          </p:cNvPr>
          <p:cNvSpPr txBox="1"/>
          <p:nvPr/>
        </p:nvSpPr>
        <p:spPr>
          <a:xfrm>
            <a:off x="995213" y="4261980"/>
            <a:ext cx="4681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The best model accuracy was calculated from the SVM model with 0.944 and the second high accuracy was from Decision Tree with 0.888 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52908-0B00-2955-977B-41A0BA15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389698"/>
            <a:ext cx="5048250" cy="4333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EF8A3-AB44-4F65-E690-59CED2C1C04D}"/>
              </a:ext>
            </a:extLst>
          </p:cNvPr>
          <p:cNvSpPr txBox="1"/>
          <p:nvPr/>
        </p:nvSpPr>
        <p:spPr>
          <a:xfrm>
            <a:off x="995816" y="1797784"/>
            <a:ext cx="46816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The SVM model shows good accuracy when we visualize the confusion matrix. There is only 1 false negative prediction, while the true positive and negative measurements account for 17.</a:t>
            </a:r>
          </a:p>
          <a:p>
            <a:pPr algn="just"/>
            <a:endParaRPr lang="en-US" sz="2000" dirty="0">
              <a:latin typeface="Abadi" panose="020B0604020104020204" pitchFamily="34" charset="0"/>
            </a:endParaRPr>
          </a:p>
          <a:p>
            <a:pPr algn="just"/>
            <a:r>
              <a:rPr lang="en-US" sz="2000" dirty="0">
                <a:latin typeface="Abadi" panose="020B0604020104020204" pitchFamily="34" charset="0"/>
              </a:rPr>
              <a:t>The accuracy is calculated using the true positive, true negative, false positive, and false negative from the model using the equation below:</a:t>
            </a:r>
          </a:p>
        </p:txBody>
      </p:sp>
      <p:pic>
        <p:nvPicPr>
          <p:cNvPr id="1026" name="Picture 2" descr="How to interpret a confusion matrix for a machine learning model">
            <a:extLst>
              <a:ext uri="{FF2B5EF4-FFF2-40B4-BE49-F238E27FC236}">
                <a16:creationId xmlns:a16="http://schemas.microsoft.com/office/drawing/2014/main" id="{1920F71D-9B09-671F-E31F-176CA1EAB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t="7084" r="12703" b="9083"/>
          <a:stretch/>
        </p:blipFill>
        <p:spPr bwMode="auto">
          <a:xfrm>
            <a:off x="3114676" y="4801667"/>
            <a:ext cx="3057524" cy="182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3B175-8536-4A5C-04FA-D7401E6C0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10" y="5120639"/>
            <a:ext cx="2768866" cy="6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09700"/>
            <a:ext cx="10687961" cy="481669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datasets provided a good structure for the Data Analysis of the SpaceX landing and launches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the EDA process we can observe some bullet points: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 over time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can infer the success rate of the launch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ES-L1, GEO, HEO, and SSO shows the most high success rate against the others orbits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increased considerably in 2013, followed by 2017 and 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showed the best launch site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missions take place in the southern part of the USA, due to its proximity to the equator.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models performed similarly, with SVM showing the best accuracy amongst others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scraping from Falcon 9 table (Wikipedia)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REST API (SpaceX)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Handling the missing values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Remove unnecessary data from data frames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Encoding the categorical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The classification models were built using scikit-learn library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The tune process consisted of using </a:t>
            </a:r>
            <a:r>
              <a:rPr lang="en-US" sz="2200" dirty="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tx1"/>
                </a:solidFill>
                <a:latin typeface="Abadi"/>
              </a:rPr>
              <a:t> to parameterize the hyperparameters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The evaluation of the models were carried out using score and accuracy methods using the validation dataset 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6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2977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REST API data were retrieved using the link api.spacexdata.com/v4/ and the process consisted of: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1ADF72-7F29-CA68-1B93-96B7CB47C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052852"/>
              </p:ext>
            </p:extLst>
          </p:nvPr>
        </p:nvGraphicFramePr>
        <p:xfrm>
          <a:off x="770011" y="3429000"/>
          <a:ext cx="10588070" cy="201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0159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were retrieved using the link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https://en.wikipedia.org/w/index.php?title=List_of_Falcon_9_and_Falcon_Heavy_launches&amp;oldid=1027686922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the process consisted of: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1ADF72-7F29-CA68-1B93-96B7CB47C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618182"/>
              </p:ext>
            </p:extLst>
          </p:nvPr>
        </p:nvGraphicFramePr>
        <p:xfrm>
          <a:off x="770011" y="4009637"/>
          <a:ext cx="10588070" cy="2015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51878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155be751-a274-42e8-93fb-f39d3b9bccc8"/>
    <ds:schemaRef ds:uri="http://purl.org/dc/dcmitype/"/>
    <ds:schemaRef ds:uri="http://schemas.microsoft.com/office/2006/metadata/properties"/>
    <ds:schemaRef ds:uri="http://schemas.microsoft.com/office/infopath/2007/PartnerControls"/>
    <ds:schemaRef ds:uri="f80a141d-92ca-4d3d-9308-f7e7b1d44ce8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</TotalTime>
  <Words>1947</Words>
  <Application>Microsoft Office PowerPoint</Application>
  <PresentationFormat>Widescreen</PresentationFormat>
  <Paragraphs>303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Guilherme Mene Ale Primo</cp:lastModifiedBy>
  <cp:revision>295</cp:revision>
  <dcterms:created xsi:type="dcterms:W3CDTF">2021-04-29T18:58:34Z</dcterms:created>
  <dcterms:modified xsi:type="dcterms:W3CDTF">2024-10-03T09:53:34Z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